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C7E95-474B-4A12-8FCE-E7BD9FA7D59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9D8EBF-DE09-4C0E-B0FA-1E2094F2B3C4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6E341C-519E-4549-A1D4-C7B1DE64804E}" type="parTrans" cxnId="{3E049BA8-80F4-44F6-B6A1-48BF446336DD}">
      <dgm:prSet/>
      <dgm:spPr/>
      <dgm:t>
        <a:bodyPr/>
        <a:lstStyle/>
        <a:p>
          <a:endParaRPr lang="en-US"/>
        </a:p>
      </dgm:t>
    </dgm:pt>
    <dgm:pt modelId="{4D629CEC-60C2-4888-85D5-2789244B19F8}" type="sibTrans" cxnId="{3E049BA8-80F4-44F6-B6A1-48BF446336DD}">
      <dgm:prSet/>
      <dgm:spPr/>
      <dgm:t>
        <a:bodyPr/>
        <a:lstStyle/>
        <a:p>
          <a:endParaRPr lang="en-US"/>
        </a:p>
      </dgm:t>
    </dgm:pt>
    <dgm:pt modelId="{60131C7C-DA0C-4723-82CF-6303D08218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No centralized platform for notes, reminders or timetable.</a:t>
          </a:r>
          <a:endParaRPr lang="en-US" sz="2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F80404-4924-4806-BF7E-39FFFD9EA649}" type="parTrans" cxnId="{2746B5D0-6C9E-4B9C-B308-19E50D6A0D1D}">
      <dgm:prSet/>
      <dgm:spPr/>
      <dgm:t>
        <a:bodyPr/>
        <a:lstStyle/>
        <a:p>
          <a:endParaRPr lang="en-US"/>
        </a:p>
      </dgm:t>
    </dgm:pt>
    <dgm:pt modelId="{CCB43965-CA8F-4810-A2B5-6C13256C93F7}" type="sibTrans" cxnId="{2746B5D0-6C9E-4B9C-B308-19E50D6A0D1D}">
      <dgm:prSet/>
      <dgm:spPr/>
      <dgm:t>
        <a:bodyPr/>
        <a:lstStyle/>
        <a:p>
          <a:endParaRPr lang="en-US"/>
        </a:p>
      </dgm:t>
    </dgm:pt>
    <dgm:pt modelId="{D078B23B-3CF1-4F70-A752-D8A07A58D2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Lack of real-time alerts for students and faculty.</a:t>
          </a:r>
          <a:endParaRPr lang="en-US" sz="2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AFD8FC-AA9C-41E0-A437-0ACD31F00058}" type="parTrans" cxnId="{EDEB0D84-D55C-4FA5-8A6B-EB8BC3AF51C6}">
      <dgm:prSet/>
      <dgm:spPr/>
      <dgm:t>
        <a:bodyPr/>
        <a:lstStyle/>
        <a:p>
          <a:endParaRPr lang="en-US"/>
        </a:p>
      </dgm:t>
    </dgm:pt>
    <dgm:pt modelId="{BA5F349C-30A5-44E1-9BBA-C3F6D130406D}" type="sibTrans" cxnId="{EDEB0D84-D55C-4FA5-8A6B-EB8BC3AF51C6}">
      <dgm:prSet/>
      <dgm:spPr/>
      <dgm:t>
        <a:bodyPr/>
        <a:lstStyle/>
        <a:p>
          <a:endParaRPr lang="en-US"/>
        </a:p>
      </dgm:t>
    </dgm:pt>
    <dgm:pt modelId="{791F37F8-CF93-4325-AD6A-65DFAAF11C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Students cannot easily manage tasks or receive updates promptly.</a:t>
          </a:r>
          <a:endParaRPr lang="en-US" sz="2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CB36CA-1397-4EC3-9775-CE5295ECDB98}" type="parTrans" cxnId="{4205A64A-E247-4E53-A2EE-73F739297387}">
      <dgm:prSet/>
      <dgm:spPr/>
      <dgm:t>
        <a:bodyPr/>
        <a:lstStyle/>
        <a:p>
          <a:endParaRPr lang="en-US"/>
        </a:p>
      </dgm:t>
    </dgm:pt>
    <dgm:pt modelId="{3BC3BF36-0845-4512-BD0A-72D6252B0DBD}" type="sibTrans" cxnId="{4205A64A-E247-4E53-A2EE-73F739297387}">
      <dgm:prSet/>
      <dgm:spPr/>
      <dgm:t>
        <a:bodyPr/>
        <a:lstStyle/>
        <a:p>
          <a:endParaRPr lang="en-US"/>
        </a:p>
      </dgm:t>
    </dgm:pt>
    <dgm:pt modelId="{A5F6F6F8-B224-4099-8FBF-407CB3219A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Data inconsistency due to scattered tools.</a:t>
          </a:r>
          <a:endParaRPr lang="en-US" sz="2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19AB6E-023C-4899-AB70-54406AC6C6EA}" type="parTrans" cxnId="{C3C44865-C104-4004-B755-43A5625EE174}">
      <dgm:prSet/>
      <dgm:spPr/>
      <dgm:t>
        <a:bodyPr/>
        <a:lstStyle/>
        <a:p>
          <a:endParaRPr lang="en-IN"/>
        </a:p>
      </dgm:t>
    </dgm:pt>
    <dgm:pt modelId="{E10F9571-985C-4870-8D13-F5C219A712B3}" type="sibTrans" cxnId="{C3C44865-C104-4004-B755-43A5625EE174}">
      <dgm:prSet/>
      <dgm:spPr/>
      <dgm:t>
        <a:bodyPr/>
        <a:lstStyle/>
        <a:p>
          <a:endParaRPr lang="en-IN"/>
        </a:p>
      </dgm:t>
    </dgm:pt>
    <dgm:pt modelId="{57585751-E273-4A08-8EBF-73DA7E42B6F9}" type="pres">
      <dgm:prSet presAssocID="{24AC7E95-474B-4A12-8FCE-E7BD9FA7D59C}" presName="root" presStyleCnt="0">
        <dgm:presLayoutVars>
          <dgm:dir/>
          <dgm:resizeHandles val="exact"/>
        </dgm:presLayoutVars>
      </dgm:prSet>
      <dgm:spPr/>
    </dgm:pt>
    <dgm:pt modelId="{9D4DE057-F9F3-4833-AD36-5F4E7F25D6D1}" type="pres">
      <dgm:prSet presAssocID="{559D8EBF-DE09-4C0E-B0FA-1E2094F2B3C4}" presName="compNode" presStyleCnt="0"/>
      <dgm:spPr/>
    </dgm:pt>
    <dgm:pt modelId="{DA4B5C20-B271-4398-93A6-A8695DEB6769}" type="pres">
      <dgm:prSet presAssocID="{559D8EBF-DE09-4C0E-B0FA-1E2094F2B3C4}" presName="bgRect" presStyleLbl="bgShp" presStyleIdx="0" presStyleCnt="5" custScaleY="69340" custLinFactNeighborY="-11999"/>
      <dgm:spPr/>
    </dgm:pt>
    <dgm:pt modelId="{A2FA8277-D668-4EEE-B96A-228CDCAF8987}" type="pres">
      <dgm:prSet presAssocID="{559D8EBF-DE09-4C0E-B0FA-1E2094F2B3C4}" presName="iconRect" presStyleLbl="node1" presStyleIdx="0" presStyleCnt="5" custLinFactNeighborY="-1537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763AA57-5F3A-451D-8658-54A55F485425}" type="pres">
      <dgm:prSet presAssocID="{559D8EBF-DE09-4C0E-B0FA-1E2094F2B3C4}" presName="spaceRect" presStyleCnt="0"/>
      <dgm:spPr/>
    </dgm:pt>
    <dgm:pt modelId="{FA97EB6D-B5E1-4D5C-9391-CA4A8184C66B}" type="pres">
      <dgm:prSet presAssocID="{559D8EBF-DE09-4C0E-B0FA-1E2094F2B3C4}" presName="parTx" presStyleLbl="revTx" presStyleIdx="0" presStyleCnt="5">
        <dgm:presLayoutVars>
          <dgm:chMax val="0"/>
          <dgm:chPref val="0"/>
        </dgm:presLayoutVars>
      </dgm:prSet>
      <dgm:spPr/>
    </dgm:pt>
    <dgm:pt modelId="{5A513816-6A80-4387-8729-BDE0F52BE376}" type="pres">
      <dgm:prSet presAssocID="{4D629CEC-60C2-4888-85D5-2789244B19F8}" presName="sibTrans" presStyleCnt="0"/>
      <dgm:spPr/>
    </dgm:pt>
    <dgm:pt modelId="{B88762E9-D65B-4C63-A603-CAFFB8217025}" type="pres">
      <dgm:prSet presAssocID="{60131C7C-DA0C-4723-82CF-6303D082187A}" presName="compNode" presStyleCnt="0"/>
      <dgm:spPr/>
    </dgm:pt>
    <dgm:pt modelId="{7A32B139-FAAD-4115-828D-84CFBEC6CE08}" type="pres">
      <dgm:prSet presAssocID="{60131C7C-DA0C-4723-82CF-6303D082187A}" presName="bgRect" presStyleLbl="bgShp" presStyleIdx="1" presStyleCnt="5" custScaleY="78624" custLinFactNeighborY="-27482"/>
      <dgm:spPr/>
    </dgm:pt>
    <dgm:pt modelId="{64B44C61-E05A-45A7-9616-CA3C1D96CC3A}" type="pres">
      <dgm:prSet presAssocID="{60131C7C-DA0C-4723-82CF-6303D082187A}" presName="iconRect" presStyleLbl="node1" presStyleIdx="1" presStyleCnt="5" custLinFactNeighborX="-5766" custLinFactNeighborY="-4804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04377F87-BB99-4AAE-AD21-96E959C0F93F}" type="pres">
      <dgm:prSet presAssocID="{60131C7C-DA0C-4723-82CF-6303D082187A}" presName="spaceRect" presStyleCnt="0"/>
      <dgm:spPr/>
    </dgm:pt>
    <dgm:pt modelId="{0141D312-A174-40AD-8BE1-58D585CA2FD7}" type="pres">
      <dgm:prSet presAssocID="{60131C7C-DA0C-4723-82CF-6303D082187A}" presName="parTx" presStyleLbl="revTx" presStyleIdx="1" presStyleCnt="5" custLinFactNeighborX="-1355" custLinFactNeighborY="-35133">
        <dgm:presLayoutVars>
          <dgm:chMax val="0"/>
          <dgm:chPref val="0"/>
        </dgm:presLayoutVars>
      </dgm:prSet>
      <dgm:spPr/>
    </dgm:pt>
    <dgm:pt modelId="{9103EAA3-BC4E-4CFC-8707-55828817516C}" type="pres">
      <dgm:prSet presAssocID="{CCB43965-CA8F-4810-A2B5-6C13256C93F7}" presName="sibTrans" presStyleCnt="0"/>
      <dgm:spPr/>
    </dgm:pt>
    <dgm:pt modelId="{070701D3-954F-464C-AC87-CA22FAF640F9}" type="pres">
      <dgm:prSet presAssocID="{D078B23B-3CF1-4F70-A752-D8A07A58D268}" presName="compNode" presStyleCnt="0"/>
      <dgm:spPr/>
    </dgm:pt>
    <dgm:pt modelId="{5F4F6B05-52F1-4EAF-8910-20660838A024}" type="pres">
      <dgm:prSet presAssocID="{D078B23B-3CF1-4F70-A752-D8A07A58D268}" presName="bgRect" presStyleLbl="bgShp" presStyleIdx="2" presStyleCnt="5" custScaleY="69624" custLinFactNeighborY="-40166"/>
      <dgm:spPr/>
    </dgm:pt>
    <dgm:pt modelId="{9575627C-B95F-468B-877E-6BDB3E2E5AD1}" type="pres">
      <dgm:prSet presAssocID="{D078B23B-3CF1-4F70-A752-D8A07A58D268}" presName="iconRect" presStyleLbl="node1" presStyleIdx="2" presStyleCnt="5" custLinFactNeighborY="-7111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611F53E0-6B3C-49B3-8BA3-8861DE8F1CF5}" type="pres">
      <dgm:prSet presAssocID="{D078B23B-3CF1-4F70-A752-D8A07A58D268}" presName="spaceRect" presStyleCnt="0"/>
      <dgm:spPr/>
    </dgm:pt>
    <dgm:pt modelId="{837CB9BA-68AD-4541-BE12-8B2C6560C347}" type="pres">
      <dgm:prSet presAssocID="{D078B23B-3CF1-4F70-A752-D8A07A58D268}" presName="parTx" presStyleLbl="revTx" presStyleIdx="2" presStyleCnt="5" custLinFactNeighborX="-1450" custLinFactNeighborY="-46153">
        <dgm:presLayoutVars>
          <dgm:chMax val="0"/>
          <dgm:chPref val="0"/>
        </dgm:presLayoutVars>
      </dgm:prSet>
      <dgm:spPr/>
    </dgm:pt>
    <dgm:pt modelId="{A20D82F8-585E-4F13-8877-8CBB18F40FCE}" type="pres">
      <dgm:prSet presAssocID="{BA5F349C-30A5-44E1-9BBA-C3F6D130406D}" presName="sibTrans" presStyleCnt="0"/>
      <dgm:spPr/>
    </dgm:pt>
    <dgm:pt modelId="{4A5D8195-62F0-4269-A5EC-5134EAE2E05B}" type="pres">
      <dgm:prSet presAssocID="{791F37F8-CF93-4325-AD6A-65DFAAF11C43}" presName="compNode" presStyleCnt="0"/>
      <dgm:spPr/>
    </dgm:pt>
    <dgm:pt modelId="{EF2AED15-A205-49C1-B0FC-966EC2CAEA9F}" type="pres">
      <dgm:prSet presAssocID="{791F37F8-CF93-4325-AD6A-65DFAAF11C43}" presName="bgRect" presStyleLbl="bgShp" presStyleIdx="3" presStyleCnt="5" custScaleY="70446" custLinFactNeighborY="-51617"/>
      <dgm:spPr/>
    </dgm:pt>
    <dgm:pt modelId="{F07B6390-0AE3-43C4-B144-AB68A24926B1}" type="pres">
      <dgm:prSet presAssocID="{791F37F8-CF93-4325-AD6A-65DFAAF11C43}" presName="iconRect" presStyleLbl="node1" presStyleIdx="3" presStyleCnt="5" custLinFactNeighborY="-8649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ngue Face with Solid Fill"/>
        </a:ext>
      </dgm:extLst>
    </dgm:pt>
    <dgm:pt modelId="{71EFC6CE-7E42-40E4-8763-6E4AC90E28FF}" type="pres">
      <dgm:prSet presAssocID="{791F37F8-CF93-4325-AD6A-65DFAAF11C43}" presName="spaceRect" presStyleCnt="0"/>
      <dgm:spPr/>
    </dgm:pt>
    <dgm:pt modelId="{3EC7011F-B2A2-4BF7-B276-C29B9C353745}" type="pres">
      <dgm:prSet presAssocID="{791F37F8-CF93-4325-AD6A-65DFAAF11C43}" presName="parTx" presStyleLbl="revTx" presStyleIdx="3" presStyleCnt="5" custLinFactNeighborX="-1450" custLinFactNeighborY="-54683">
        <dgm:presLayoutVars>
          <dgm:chMax val="0"/>
          <dgm:chPref val="0"/>
        </dgm:presLayoutVars>
      </dgm:prSet>
      <dgm:spPr/>
    </dgm:pt>
    <dgm:pt modelId="{45977F55-12EF-4614-BA31-4682DFF45616}" type="pres">
      <dgm:prSet presAssocID="{3BC3BF36-0845-4512-BD0A-72D6252B0DBD}" presName="sibTrans" presStyleCnt="0"/>
      <dgm:spPr/>
    </dgm:pt>
    <dgm:pt modelId="{02AF9A6E-0EAD-4EF6-A12D-DA2A44A01FD9}" type="pres">
      <dgm:prSet presAssocID="{A5F6F6F8-B224-4099-8FBF-407CB3219ACE}" presName="compNode" presStyleCnt="0"/>
      <dgm:spPr/>
    </dgm:pt>
    <dgm:pt modelId="{A2CE1624-C861-4479-841F-8B780E5D837A}" type="pres">
      <dgm:prSet presAssocID="{A5F6F6F8-B224-4099-8FBF-407CB3219ACE}" presName="bgRect" presStyleLbl="bgShp" presStyleIdx="4" presStyleCnt="5" custScaleY="75115" custLinFactNeighborY="-66808"/>
      <dgm:spPr/>
    </dgm:pt>
    <dgm:pt modelId="{4720A34F-1D98-4A55-9F08-959041B8A00C}" type="pres">
      <dgm:prSet presAssocID="{A5F6F6F8-B224-4099-8FBF-407CB3219ACE}" presName="iconRect" presStyleLbl="node1" presStyleIdx="4" presStyleCnt="5" custLinFactY="-21464" custLinFactNeighborY="-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ngue Face with Solid Fill"/>
        </a:ext>
      </dgm:extLst>
    </dgm:pt>
    <dgm:pt modelId="{60BBE5DE-3D6D-4132-BE76-1C16BAC42ACE}" type="pres">
      <dgm:prSet presAssocID="{A5F6F6F8-B224-4099-8FBF-407CB3219ACE}" presName="spaceRect" presStyleCnt="0"/>
      <dgm:spPr/>
    </dgm:pt>
    <dgm:pt modelId="{CC7204AE-6A39-476D-BFFA-40B6720EF84D}" type="pres">
      <dgm:prSet presAssocID="{A5F6F6F8-B224-4099-8FBF-407CB3219ACE}" presName="parTx" presStyleLbl="revTx" presStyleIdx="4" presStyleCnt="5" custLinFactNeighborX="-1334" custLinFactNeighborY="-68716">
        <dgm:presLayoutVars>
          <dgm:chMax val="0"/>
          <dgm:chPref val="0"/>
        </dgm:presLayoutVars>
      </dgm:prSet>
      <dgm:spPr/>
    </dgm:pt>
  </dgm:ptLst>
  <dgm:cxnLst>
    <dgm:cxn modelId="{C1DB6512-CF41-4CE5-80FE-0222CC71B221}" type="presOf" srcId="{24AC7E95-474B-4A12-8FCE-E7BD9FA7D59C}" destId="{57585751-E273-4A08-8EBF-73DA7E42B6F9}" srcOrd="0" destOrd="0" presId="urn:microsoft.com/office/officeart/2018/2/layout/IconVerticalSolidList"/>
    <dgm:cxn modelId="{8B7A8834-0893-4BFB-9CD8-8A727C255BBB}" type="presOf" srcId="{791F37F8-CF93-4325-AD6A-65DFAAF11C43}" destId="{3EC7011F-B2A2-4BF7-B276-C29B9C353745}" srcOrd="0" destOrd="0" presId="urn:microsoft.com/office/officeart/2018/2/layout/IconVerticalSolidList"/>
    <dgm:cxn modelId="{C3C44865-C104-4004-B755-43A5625EE174}" srcId="{24AC7E95-474B-4A12-8FCE-E7BD9FA7D59C}" destId="{A5F6F6F8-B224-4099-8FBF-407CB3219ACE}" srcOrd="4" destOrd="0" parTransId="{2E19AB6E-023C-4899-AB70-54406AC6C6EA}" sibTransId="{E10F9571-985C-4870-8D13-F5C219A712B3}"/>
    <dgm:cxn modelId="{6A4A4B66-C49C-497F-9DB8-45A05ABE688F}" type="presOf" srcId="{A5F6F6F8-B224-4099-8FBF-407CB3219ACE}" destId="{CC7204AE-6A39-476D-BFFA-40B6720EF84D}" srcOrd="0" destOrd="0" presId="urn:microsoft.com/office/officeart/2018/2/layout/IconVerticalSolidList"/>
    <dgm:cxn modelId="{4205A64A-E247-4E53-A2EE-73F739297387}" srcId="{24AC7E95-474B-4A12-8FCE-E7BD9FA7D59C}" destId="{791F37F8-CF93-4325-AD6A-65DFAAF11C43}" srcOrd="3" destOrd="0" parTransId="{2BCB36CA-1397-4EC3-9775-CE5295ECDB98}" sibTransId="{3BC3BF36-0845-4512-BD0A-72D6252B0DBD}"/>
    <dgm:cxn modelId="{EDEB0D84-D55C-4FA5-8A6B-EB8BC3AF51C6}" srcId="{24AC7E95-474B-4A12-8FCE-E7BD9FA7D59C}" destId="{D078B23B-3CF1-4F70-A752-D8A07A58D268}" srcOrd="2" destOrd="0" parTransId="{3AAFD8FC-AA9C-41E0-A437-0ACD31F00058}" sibTransId="{BA5F349C-30A5-44E1-9BBA-C3F6D130406D}"/>
    <dgm:cxn modelId="{3E049BA8-80F4-44F6-B6A1-48BF446336DD}" srcId="{24AC7E95-474B-4A12-8FCE-E7BD9FA7D59C}" destId="{559D8EBF-DE09-4C0E-B0FA-1E2094F2B3C4}" srcOrd="0" destOrd="0" parTransId="{936E341C-519E-4549-A1D4-C7B1DE64804E}" sibTransId="{4D629CEC-60C2-4888-85D5-2789244B19F8}"/>
    <dgm:cxn modelId="{13BD08A9-EA7D-49E5-A218-76DB30B19070}" type="presOf" srcId="{D078B23B-3CF1-4F70-A752-D8A07A58D268}" destId="{837CB9BA-68AD-4541-BE12-8B2C6560C347}" srcOrd="0" destOrd="0" presId="urn:microsoft.com/office/officeart/2018/2/layout/IconVerticalSolidList"/>
    <dgm:cxn modelId="{6B3C49C2-D094-4891-BA4B-221D70F78374}" type="presOf" srcId="{60131C7C-DA0C-4723-82CF-6303D082187A}" destId="{0141D312-A174-40AD-8BE1-58D585CA2FD7}" srcOrd="0" destOrd="0" presId="urn:microsoft.com/office/officeart/2018/2/layout/IconVerticalSolidList"/>
    <dgm:cxn modelId="{2746B5D0-6C9E-4B9C-B308-19E50D6A0D1D}" srcId="{24AC7E95-474B-4A12-8FCE-E7BD9FA7D59C}" destId="{60131C7C-DA0C-4723-82CF-6303D082187A}" srcOrd="1" destOrd="0" parTransId="{A6F80404-4924-4806-BF7E-39FFFD9EA649}" sibTransId="{CCB43965-CA8F-4810-A2B5-6C13256C93F7}"/>
    <dgm:cxn modelId="{35D4BBFD-0A27-4509-A656-A52D0ED25B7B}" type="presOf" srcId="{559D8EBF-DE09-4C0E-B0FA-1E2094F2B3C4}" destId="{FA97EB6D-B5E1-4D5C-9391-CA4A8184C66B}" srcOrd="0" destOrd="0" presId="urn:microsoft.com/office/officeart/2018/2/layout/IconVerticalSolidList"/>
    <dgm:cxn modelId="{E3FAB6A8-1A71-4678-885A-FA1265BF4A2E}" type="presParOf" srcId="{57585751-E273-4A08-8EBF-73DA7E42B6F9}" destId="{9D4DE057-F9F3-4833-AD36-5F4E7F25D6D1}" srcOrd="0" destOrd="0" presId="urn:microsoft.com/office/officeart/2018/2/layout/IconVerticalSolidList"/>
    <dgm:cxn modelId="{2C84054C-CE0C-4F36-BE78-B1614E15DD47}" type="presParOf" srcId="{9D4DE057-F9F3-4833-AD36-5F4E7F25D6D1}" destId="{DA4B5C20-B271-4398-93A6-A8695DEB6769}" srcOrd="0" destOrd="0" presId="urn:microsoft.com/office/officeart/2018/2/layout/IconVerticalSolidList"/>
    <dgm:cxn modelId="{0474BD35-3EB0-47B3-B543-C0B4B5054E56}" type="presParOf" srcId="{9D4DE057-F9F3-4833-AD36-5F4E7F25D6D1}" destId="{A2FA8277-D668-4EEE-B96A-228CDCAF8987}" srcOrd="1" destOrd="0" presId="urn:microsoft.com/office/officeart/2018/2/layout/IconVerticalSolidList"/>
    <dgm:cxn modelId="{4FD88BEA-1155-434C-88A4-3E31933DD554}" type="presParOf" srcId="{9D4DE057-F9F3-4833-AD36-5F4E7F25D6D1}" destId="{8763AA57-5F3A-451D-8658-54A55F485425}" srcOrd="2" destOrd="0" presId="urn:microsoft.com/office/officeart/2018/2/layout/IconVerticalSolidList"/>
    <dgm:cxn modelId="{4042E642-C1C2-4F25-870F-7E9A9B200FFA}" type="presParOf" srcId="{9D4DE057-F9F3-4833-AD36-5F4E7F25D6D1}" destId="{FA97EB6D-B5E1-4D5C-9391-CA4A8184C66B}" srcOrd="3" destOrd="0" presId="urn:microsoft.com/office/officeart/2018/2/layout/IconVerticalSolidList"/>
    <dgm:cxn modelId="{39A0992B-4BF0-4F1B-A545-E2D57AFA6A42}" type="presParOf" srcId="{57585751-E273-4A08-8EBF-73DA7E42B6F9}" destId="{5A513816-6A80-4387-8729-BDE0F52BE376}" srcOrd="1" destOrd="0" presId="urn:microsoft.com/office/officeart/2018/2/layout/IconVerticalSolidList"/>
    <dgm:cxn modelId="{31275331-A032-4DD6-A30C-70E610282E1D}" type="presParOf" srcId="{57585751-E273-4A08-8EBF-73DA7E42B6F9}" destId="{B88762E9-D65B-4C63-A603-CAFFB8217025}" srcOrd="2" destOrd="0" presId="urn:microsoft.com/office/officeart/2018/2/layout/IconVerticalSolidList"/>
    <dgm:cxn modelId="{E46CC376-2992-4562-8301-0A9788BFEAB9}" type="presParOf" srcId="{B88762E9-D65B-4C63-A603-CAFFB8217025}" destId="{7A32B139-FAAD-4115-828D-84CFBEC6CE08}" srcOrd="0" destOrd="0" presId="urn:microsoft.com/office/officeart/2018/2/layout/IconVerticalSolidList"/>
    <dgm:cxn modelId="{0C017D8B-2253-45CF-BB9A-2ADF7D769546}" type="presParOf" srcId="{B88762E9-D65B-4C63-A603-CAFFB8217025}" destId="{64B44C61-E05A-45A7-9616-CA3C1D96CC3A}" srcOrd="1" destOrd="0" presId="urn:microsoft.com/office/officeart/2018/2/layout/IconVerticalSolidList"/>
    <dgm:cxn modelId="{AF3422F8-D960-465F-85C5-97F714C00C82}" type="presParOf" srcId="{B88762E9-D65B-4C63-A603-CAFFB8217025}" destId="{04377F87-BB99-4AAE-AD21-96E959C0F93F}" srcOrd="2" destOrd="0" presId="urn:microsoft.com/office/officeart/2018/2/layout/IconVerticalSolidList"/>
    <dgm:cxn modelId="{A31F2664-64B9-42A7-81BD-F7CE6BF3E371}" type="presParOf" srcId="{B88762E9-D65B-4C63-A603-CAFFB8217025}" destId="{0141D312-A174-40AD-8BE1-58D585CA2FD7}" srcOrd="3" destOrd="0" presId="urn:microsoft.com/office/officeart/2018/2/layout/IconVerticalSolidList"/>
    <dgm:cxn modelId="{375A6DCD-F480-4518-BE75-21F7E947AEF0}" type="presParOf" srcId="{57585751-E273-4A08-8EBF-73DA7E42B6F9}" destId="{9103EAA3-BC4E-4CFC-8707-55828817516C}" srcOrd="3" destOrd="0" presId="urn:microsoft.com/office/officeart/2018/2/layout/IconVerticalSolidList"/>
    <dgm:cxn modelId="{AEDC8EF4-0995-4BF4-9849-F49F4AEC983A}" type="presParOf" srcId="{57585751-E273-4A08-8EBF-73DA7E42B6F9}" destId="{070701D3-954F-464C-AC87-CA22FAF640F9}" srcOrd="4" destOrd="0" presId="urn:microsoft.com/office/officeart/2018/2/layout/IconVerticalSolidList"/>
    <dgm:cxn modelId="{E79E5051-38DF-4428-8225-7DA8D2D85935}" type="presParOf" srcId="{070701D3-954F-464C-AC87-CA22FAF640F9}" destId="{5F4F6B05-52F1-4EAF-8910-20660838A024}" srcOrd="0" destOrd="0" presId="urn:microsoft.com/office/officeart/2018/2/layout/IconVerticalSolidList"/>
    <dgm:cxn modelId="{C336A441-E168-4892-B486-02624ABD64BE}" type="presParOf" srcId="{070701D3-954F-464C-AC87-CA22FAF640F9}" destId="{9575627C-B95F-468B-877E-6BDB3E2E5AD1}" srcOrd="1" destOrd="0" presId="urn:microsoft.com/office/officeart/2018/2/layout/IconVerticalSolidList"/>
    <dgm:cxn modelId="{E73A1098-E982-4F36-B597-124A4475A456}" type="presParOf" srcId="{070701D3-954F-464C-AC87-CA22FAF640F9}" destId="{611F53E0-6B3C-49B3-8BA3-8861DE8F1CF5}" srcOrd="2" destOrd="0" presId="urn:microsoft.com/office/officeart/2018/2/layout/IconVerticalSolidList"/>
    <dgm:cxn modelId="{DFEC4F5D-B01B-4F5D-A8ED-20BBF67285CB}" type="presParOf" srcId="{070701D3-954F-464C-AC87-CA22FAF640F9}" destId="{837CB9BA-68AD-4541-BE12-8B2C6560C347}" srcOrd="3" destOrd="0" presId="urn:microsoft.com/office/officeart/2018/2/layout/IconVerticalSolidList"/>
    <dgm:cxn modelId="{59198BDE-8490-422B-9E83-7968D4798B7E}" type="presParOf" srcId="{57585751-E273-4A08-8EBF-73DA7E42B6F9}" destId="{A20D82F8-585E-4F13-8877-8CBB18F40FCE}" srcOrd="5" destOrd="0" presId="urn:microsoft.com/office/officeart/2018/2/layout/IconVerticalSolidList"/>
    <dgm:cxn modelId="{1958B3C2-546F-4ED1-B436-CCDABBAE5B25}" type="presParOf" srcId="{57585751-E273-4A08-8EBF-73DA7E42B6F9}" destId="{4A5D8195-62F0-4269-A5EC-5134EAE2E05B}" srcOrd="6" destOrd="0" presId="urn:microsoft.com/office/officeart/2018/2/layout/IconVerticalSolidList"/>
    <dgm:cxn modelId="{DED6A7C1-6E74-4734-A34A-183FD13DF588}" type="presParOf" srcId="{4A5D8195-62F0-4269-A5EC-5134EAE2E05B}" destId="{EF2AED15-A205-49C1-B0FC-966EC2CAEA9F}" srcOrd="0" destOrd="0" presId="urn:microsoft.com/office/officeart/2018/2/layout/IconVerticalSolidList"/>
    <dgm:cxn modelId="{E776F278-4259-4C03-9E84-2B3D987D93EF}" type="presParOf" srcId="{4A5D8195-62F0-4269-A5EC-5134EAE2E05B}" destId="{F07B6390-0AE3-43C4-B144-AB68A24926B1}" srcOrd="1" destOrd="0" presId="urn:microsoft.com/office/officeart/2018/2/layout/IconVerticalSolidList"/>
    <dgm:cxn modelId="{16B7994E-B0EE-48CD-81B2-4EC28A451D91}" type="presParOf" srcId="{4A5D8195-62F0-4269-A5EC-5134EAE2E05B}" destId="{71EFC6CE-7E42-40E4-8763-6E4AC90E28FF}" srcOrd="2" destOrd="0" presId="urn:microsoft.com/office/officeart/2018/2/layout/IconVerticalSolidList"/>
    <dgm:cxn modelId="{10FB1FB9-3F10-453E-B321-09B3D804DA42}" type="presParOf" srcId="{4A5D8195-62F0-4269-A5EC-5134EAE2E05B}" destId="{3EC7011F-B2A2-4BF7-B276-C29B9C353745}" srcOrd="3" destOrd="0" presId="urn:microsoft.com/office/officeart/2018/2/layout/IconVerticalSolidList"/>
    <dgm:cxn modelId="{CC6E2195-D6C7-487D-B110-FB0E8C746354}" type="presParOf" srcId="{57585751-E273-4A08-8EBF-73DA7E42B6F9}" destId="{45977F55-12EF-4614-BA31-4682DFF45616}" srcOrd="7" destOrd="0" presId="urn:microsoft.com/office/officeart/2018/2/layout/IconVerticalSolidList"/>
    <dgm:cxn modelId="{34857772-93ED-400E-8AB3-F7F1AB746CDA}" type="presParOf" srcId="{57585751-E273-4A08-8EBF-73DA7E42B6F9}" destId="{02AF9A6E-0EAD-4EF6-A12D-DA2A44A01FD9}" srcOrd="8" destOrd="0" presId="urn:microsoft.com/office/officeart/2018/2/layout/IconVerticalSolidList"/>
    <dgm:cxn modelId="{AA78CCF9-0C4F-41E3-AB0E-2E7616BB18BA}" type="presParOf" srcId="{02AF9A6E-0EAD-4EF6-A12D-DA2A44A01FD9}" destId="{A2CE1624-C861-4479-841F-8B780E5D837A}" srcOrd="0" destOrd="0" presId="urn:microsoft.com/office/officeart/2018/2/layout/IconVerticalSolidList"/>
    <dgm:cxn modelId="{42B3EFED-6582-4F28-87F4-0F58A3F86439}" type="presParOf" srcId="{02AF9A6E-0EAD-4EF6-A12D-DA2A44A01FD9}" destId="{4720A34F-1D98-4A55-9F08-959041B8A00C}" srcOrd="1" destOrd="0" presId="urn:microsoft.com/office/officeart/2018/2/layout/IconVerticalSolidList"/>
    <dgm:cxn modelId="{5D152E9A-6196-4879-A2B6-66884356FF84}" type="presParOf" srcId="{02AF9A6E-0EAD-4EF6-A12D-DA2A44A01FD9}" destId="{60BBE5DE-3D6D-4132-BE76-1C16BAC42ACE}" srcOrd="2" destOrd="0" presId="urn:microsoft.com/office/officeart/2018/2/layout/IconVerticalSolidList"/>
    <dgm:cxn modelId="{E2C09669-F023-4C97-8AB9-C09C861EB153}" type="presParOf" srcId="{02AF9A6E-0EAD-4EF6-A12D-DA2A44A01FD9}" destId="{CC7204AE-6A39-476D-BFFA-40B6720EF8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F993F6-B6DA-4C51-A584-4537A5AA06C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204076-FDAF-4E46-8FE7-395E9E2A898B}">
      <dgm:prSet custT="1"/>
      <dgm:spPr>
        <a:solidFill>
          <a:schemeClr val="tx2"/>
        </a:solidFill>
      </dgm:spPr>
      <dgm:t>
        <a:bodyPr/>
        <a:lstStyle/>
        <a:p>
          <a:r>
            <a:rPr lang="en-IN" sz="3600" b="1" dirty="0">
              <a:latin typeface="Times New Roman" panose="02020603050405020304" pitchFamily="18" charset="0"/>
              <a:cs typeface="Times New Roman" panose="02020603050405020304" pitchFamily="18" charset="0"/>
            </a:rPr>
            <a:t>6.2 Hardware Requirements</a:t>
          </a:r>
          <a:endParaRPr lang="en-US" sz="3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073622-A27A-42F9-957F-DD43EB4825C7}" type="parTrans" cxnId="{0FF645A6-328A-47D0-A926-23A5B16AF94D}">
      <dgm:prSet/>
      <dgm:spPr/>
      <dgm:t>
        <a:bodyPr/>
        <a:lstStyle/>
        <a:p>
          <a:endParaRPr lang="en-US"/>
        </a:p>
      </dgm:t>
    </dgm:pt>
    <dgm:pt modelId="{8A412D20-D491-48C9-B4BE-62F42ACE96D1}" type="sibTrans" cxnId="{0FF645A6-328A-47D0-A926-23A5B16AF94D}">
      <dgm:prSet/>
      <dgm:spPr/>
      <dgm:t>
        <a:bodyPr/>
        <a:lstStyle/>
        <a:p>
          <a:endParaRPr lang="en-US"/>
        </a:p>
      </dgm:t>
    </dgm:pt>
    <dgm:pt modelId="{CECA389F-28E9-4E9B-9C2F-F3A8184DD5B5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2200" b="1" dirty="0">
              <a:latin typeface="Times New Roman" panose="02020603050405020304" pitchFamily="18" charset="0"/>
              <a:cs typeface="Times New Roman" panose="02020603050405020304" pitchFamily="18" charset="0"/>
            </a:rPr>
            <a:t>CPU</a:t>
          </a:r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: Multi-core processor</a:t>
          </a:r>
        </a:p>
      </dgm:t>
    </dgm:pt>
    <dgm:pt modelId="{E5682C93-78B2-4EEB-B472-EDD85C13B618}" type="parTrans" cxnId="{DBFEC13A-E265-493E-9E20-05DF56E9CBFD}">
      <dgm:prSet/>
      <dgm:spPr/>
      <dgm:t>
        <a:bodyPr/>
        <a:lstStyle/>
        <a:p>
          <a:endParaRPr lang="en-US"/>
        </a:p>
      </dgm:t>
    </dgm:pt>
    <dgm:pt modelId="{F431DC42-B8A3-409E-814B-E80E8E57AC02}" type="sibTrans" cxnId="{DBFEC13A-E265-493E-9E20-05DF56E9CBFD}">
      <dgm:prSet/>
      <dgm:spPr/>
      <dgm:t>
        <a:bodyPr/>
        <a:lstStyle/>
        <a:p>
          <a:endParaRPr lang="en-US"/>
        </a:p>
      </dgm:t>
    </dgm:pt>
    <dgm:pt modelId="{95047A56-8F76-487D-8798-F851212F98B1}">
      <dgm:prSet custT="1"/>
      <dgm:spPr>
        <a:solidFill>
          <a:schemeClr val="tx2"/>
        </a:solidFill>
      </dgm:spPr>
      <dgm:t>
        <a:bodyPr/>
        <a:lstStyle/>
        <a:p>
          <a:r>
            <a:rPr lang="en-IN" sz="3600" b="1" dirty="0">
              <a:latin typeface="Times New Roman" panose="02020603050405020304" pitchFamily="18" charset="0"/>
              <a:cs typeface="Times New Roman" panose="02020603050405020304" pitchFamily="18" charset="0"/>
            </a:rPr>
            <a:t>6.3 Software Requirement</a:t>
          </a:r>
          <a:endParaRPr lang="en-US" sz="3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186846-C501-4C05-8865-E7CB734140FA}" type="parTrans" cxnId="{808ED17E-E1BD-4781-8EA8-3410288747DC}">
      <dgm:prSet/>
      <dgm:spPr/>
      <dgm:t>
        <a:bodyPr/>
        <a:lstStyle/>
        <a:p>
          <a:endParaRPr lang="en-US"/>
        </a:p>
      </dgm:t>
    </dgm:pt>
    <dgm:pt modelId="{789A6096-C8F2-4E1D-B03E-26E2DC4181A4}" type="sibTrans" cxnId="{808ED17E-E1BD-4781-8EA8-3410288747DC}">
      <dgm:prSet/>
      <dgm:spPr/>
      <dgm:t>
        <a:bodyPr/>
        <a:lstStyle/>
        <a:p>
          <a:endParaRPr lang="en-US"/>
        </a:p>
      </dgm:t>
    </dgm:pt>
    <dgm:pt modelId="{BB7F7934-5D96-4973-B84E-FC55D7889C24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IN" sz="2200" b="1" dirty="0">
              <a:latin typeface="Times New Roman" panose="02020603050405020304" pitchFamily="18" charset="0"/>
              <a:cs typeface="Times New Roman" panose="02020603050405020304" pitchFamily="18" charset="0"/>
            </a:rPr>
            <a:t>Frontend</a:t>
          </a:r>
          <a:r>
            <a:rPr lang="en-IN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 - HTML5, CSS3, JavaScript, ReactJS, Tailwind.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3B3EC0-3C74-4518-A88E-D57981A7092C}" type="parTrans" cxnId="{CAD8A158-0E48-45BD-A112-13C678C897A8}">
      <dgm:prSet/>
      <dgm:spPr/>
      <dgm:t>
        <a:bodyPr/>
        <a:lstStyle/>
        <a:p>
          <a:endParaRPr lang="en-US"/>
        </a:p>
      </dgm:t>
    </dgm:pt>
    <dgm:pt modelId="{6FC35B42-58A7-4F23-ACFD-2B55475AD7E7}" type="sibTrans" cxnId="{CAD8A158-0E48-45BD-A112-13C678C897A8}">
      <dgm:prSet/>
      <dgm:spPr/>
      <dgm:t>
        <a:bodyPr/>
        <a:lstStyle/>
        <a:p>
          <a:endParaRPr lang="en-US"/>
        </a:p>
      </dgm:t>
    </dgm:pt>
    <dgm:pt modelId="{0B525E6D-D719-49A4-9950-CD5ADF480B05}">
      <dgm:prSet custT="1"/>
      <dgm:spPr/>
      <dgm:t>
        <a:bodyPr/>
        <a:lstStyle/>
        <a:p>
          <a:r>
            <a:rPr lang="en-US" sz="2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RAM</a:t>
          </a:r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: Minimum of 8GB, but for large user bases, 16GB or more.</a:t>
          </a:r>
        </a:p>
      </dgm:t>
    </dgm:pt>
    <dgm:pt modelId="{208B0A52-AD3E-4F9C-89D3-97DFF6D436B7}" type="parTrans" cxnId="{B612414F-843D-4C3B-B12C-95D16EA87B7E}">
      <dgm:prSet/>
      <dgm:spPr/>
      <dgm:t>
        <a:bodyPr/>
        <a:lstStyle/>
        <a:p>
          <a:endParaRPr lang="en-IN"/>
        </a:p>
      </dgm:t>
    </dgm:pt>
    <dgm:pt modelId="{086FB80A-A095-42F0-AA51-12A1130F1A64}" type="sibTrans" cxnId="{B612414F-843D-4C3B-B12C-95D16EA87B7E}">
      <dgm:prSet/>
      <dgm:spPr/>
      <dgm:t>
        <a:bodyPr/>
        <a:lstStyle/>
        <a:p>
          <a:endParaRPr lang="en-IN"/>
        </a:p>
      </dgm:t>
    </dgm:pt>
    <dgm:pt modelId="{55A3B758-AFBD-4131-BCB3-29CB177F2113}">
      <dgm:prSet custT="1"/>
      <dgm:spPr/>
      <dgm:t>
        <a:bodyPr/>
        <a:lstStyle/>
        <a:p>
          <a:r>
            <a:rPr lang="en-US" sz="2200">
              <a:latin typeface="Times New Roman" panose="02020603050405020304" pitchFamily="18" charset="0"/>
              <a:cs typeface="Times New Roman" panose="02020603050405020304" pitchFamily="18" charset="0"/>
            </a:rPr>
            <a:t>SSD storage for faster read/write speeds, around 250GB or more depending on content volume.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44859A-0A32-416B-AE6A-72133B054CBB}" type="parTrans" cxnId="{3E160BAC-4925-45A3-B3D6-F9AB3EFF99DF}">
      <dgm:prSet/>
      <dgm:spPr/>
      <dgm:t>
        <a:bodyPr/>
        <a:lstStyle/>
        <a:p>
          <a:endParaRPr lang="en-IN"/>
        </a:p>
      </dgm:t>
    </dgm:pt>
    <dgm:pt modelId="{740DB2CB-C324-42CA-94B9-F782592B3DA3}" type="sibTrans" cxnId="{3E160BAC-4925-45A3-B3D6-F9AB3EFF99DF}">
      <dgm:prSet/>
      <dgm:spPr/>
      <dgm:t>
        <a:bodyPr/>
        <a:lstStyle/>
        <a:p>
          <a:endParaRPr lang="en-IN"/>
        </a:p>
      </dgm:t>
    </dgm:pt>
    <dgm:pt modelId="{B8B3369B-AF98-4824-A043-833348B54DCD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High-speed internet connectivity to ensure fast response times and reliable service. </a:t>
          </a:r>
          <a:endParaRPr lang="en-IN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EBB242-7CD7-4CF0-A65C-9D66EE1CE40D}" type="parTrans" cxnId="{2ED2D59D-7E6D-4785-956F-A319CF58427D}">
      <dgm:prSet/>
      <dgm:spPr/>
      <dgm:t>
        <a:bodyPr/>
        <a:lstStyle/>
        <a:p>
          <a:endParaRPr lang="en-IN"/>
        </a:p>
      </dgm:t>
    </dgm:pt>
    <dgm:pt modelId="{5F0A053F-052A-48D2-AA8D-CD149922D3EB}" type="sibTrans" cxnId="{2ED2D59D-7E6D-4785-956F-A319CF58427D}">
      <dgm:prSet/>
      <dgm:spPr/>
      <dgm:t>
        <a:bodyPr/>
        <a:lstStyle/>
        <a:p>
          <a:endParaRPr lang="en-IN"/>
        </a:p>
      </dgm:t>
    </dgm:pt>
    <dgm:pt modelId="{A2D3604A-5643-45A7-907B-90F092A559C9}">
      <dgm:prSet custT="1"/>
      <dgm:spPr/>
      <dgm:t>
        <a:bodyPr/>
        <a:lstStyle/>
        <a:p>
          <a:r>
            <a:rPr lang="en-IN" sz="2200" b="1" dirty="0">
              <a:latin typeface="Times New Roman" panose="02020603050405020304" pitchFamily="18" charset="0"/>
              <a:cs typeface="Times New Roman" panose="02020603050405020304" pitchFamily="18" charset="0"/>
            </a:rPr>
            <a:t>Backend</a:t>
          </a:r>
          <a:r>
            <a:rPr lang="en-IN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Node.js, Apache</a:t>
          </a:r>
        </a:p>
      </dgm:t>
    </dgm:pt>
    <dgm:pt modelId="{541EC6E9-13BC-45F7-A977-3D0C22F03C1C}" type="parTrans" cxnId="{98CFD2A9-133F-4B01-8947-A8753AC5787C}">
      <dgm:prSet/>
      <dgm:spPr/>
      <dgm:t>
        <a:bodyPr/>
        <a:lstStyle/>
        <a:p>
          <a:endParaRPr lang="en-IN"/>
        </a:p>
      </dgm:t>
    </dgm:pt>
    <dgm:pt modelId="{4B2263E0-6B31-4BF9-A0E9-EA7C9EB210AA}" type="sibTrans" cxnId="{98CFD2A9-133F-4B01-8947-A8753AC5787C}">
      <dgm:prSet/>
      <dgm:spPr/>
      <dgm:t>
        <a:bodyPr/>
        <a:lstStyle/>
        <a:p>
          <a:endParaRPr lang="en-IN"/>
        </a:p>
      </dgm:t>
    </dgm:pt>
    <dgm:pt modelId="{AC964B76-7CD6-4ED3-B7B7-4189EBA03F83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APIs for synchronization with Google Sheets.</a:t>
          </a:r>
          <a:endParaRPr lang="en-IN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32C412-B27D-4E3D-8522-9276A3C338EF}" type="parTrans" cxnId="{82D7FACB-7824-425D-9D62-F97DDE5CD8D0}">
      <dgm:prSet/>
      <dgm:spPr/>
      <dgm:t>
        <a:bodyPr/>
        <a:lstStyle/>
        <a:p>
          <a:endParaRPr lang="en-IN"/>
        </a:p>
      </dgm:t>
    </dgm:pt>
    <dgm:pt modelId="{10074B37-D982-4681-96B3-06DCDADAA457}" type="sibTrans" cxnId="{82D7FACB-7824-425D-9D62-F97DDE5CD8D0}">
      <dgm:prSet/>
      <dgm:spPr/>
      <dgm:t>
        <a:bodyPr/>
        <a:lstStyle/>
        <a:p>
          <a:endParaRPr lang="en-IN"/>
        </a:p>
      </dgm:t>
    </dgm:pt>
    <dgm:pt modelId="{BE5AE9C7-0FE2-41E4-8B15-B07A7C3E94A9}" type="pres">
      <dgm:prSet presAssocID="{EDF993F6-B6DA-4C51-A584-4537A5AA06CC}" presName="linear" presStyleCnt="0">
        <dgm:presLayoutVars>
          <dgm:dir/>
          <dgm:animLvl val="lvl"/>
          <dgm:resizeHandles val="exact"/>
        </dgm:presLayoutVars>
      </dgm:prSet>
      <dgm:spPr/>
    </dgm:pt>
    <dgm:pt modelId="{47EF2877-6876-4DE4-B771-E7E5A9B31E18}" type="pres">
      <dgm:prSet presAssocID="{C1204076-FDAF-4E46-8FE7-395E9E2A898B}" presName="parentLin" presStyleCnt="0"/>
      <dgm:spPr/>
    </dgm:pt>
    <dgm:pt modelId="{01B52466-0636-4C33-8B76-1274B831EB7F}" type="pres">
      <dgm:prSet presAssocID="{C1204076-FDAF-4E46-8FE7-395E9E2A898B}" presName="parentLeftMargin" presStyleLbl="node1" presStyleIdx="0" presStyleCnt="2"/>
      <dgm:spPr/>
    </dgm:pt>
    <dgm:pt modelId="{411C1A04-4A7E-478F-A239-605CEF5AC62F}" type="pres">
      <dgm:prSet presAssocID="{C1204076-FDAF-4E46-8FE7-395E9E2A898B}" presName="parentText" presStyleLbl="node1" presStyleIdx="0" presStyleCnt="2" custScaleY="470242" custLinFactNeighborX="-45071" custLinFactNeighborY="-7375">
        <dgm:presLayoutVars>
          <dgm:chMax val="0"/>
          <dgm:bulletEnabled val="1"/>
        </dgm:presLayoutVars>
      </dgm:prSet>
      <dgm:spPr/>
    </dgm:pt>
    <dgm:pt modelId="{679482DE-F968-49B1-A6C6-5AA5A3D8FFFB}" type="pres">
      <dgm:prSet presAssocID="{C1204076-FDAF-4E46-8FE7-395E9E2A898B}" presName="negativeSpace" presStyleCnt="0"/>
      <dgm:spPr/>
    </dgm:pt>
    <dgm:pt modelId="{E8A01DAF-DE02-45EA-B4BD-B94E6E1CD0C4}" type="pres">
      <dgm:prSet presAssocID="{C1204076-FDAF-4E46-8FE7-395E9E2A898B}" presName="childText" presStyleLbl="conFgAcc1" presStyleIdx="0" presStyleCnt="2" custScaleY="99630">
        <dgm:presLayoutVars>
          <dgm:bulletEnabled val="1"/>
        </dgm:presLayoutVars>
      </dgm:prSet>
      <dgm:spPr/>
    </dgm:pt>
    <dgm:pt modelId="{69A6A322-6BC4-4B70-8A85-1CEF092995A5}" type="pres">
      <dgm:prSet presAssocID="{8A412D20-D491-48C9-B4BE-62F42ACE96D1}" presName="spaceBetweenRectangles" presStyleCnt="0"/>
      <dgm:spPr/>
    </dgm:pt>
    <dgm:pt modelId="{3CD97CD8-C98D-459F-9221-3342F16F438A}" type="pres">
      <dgm:prSet presAssocID="{95047A56-8F76-487D-8798-F851212F98B1}" presName="parentLin" presStyleCnt="0"/>
      <dgm:spPr/>
    </dgm:pt>
    <dgm:pt modelId="{C16D5127-CE15-4E28-8AAC-B1BC6296F96A}" type="pres">
      <dgm:prSet presAssocID="{95047A56-8F76-487D-8798-F851212F98B1}" presName="parentLeftMargin" presStyleLbl="node1" presStyleIdx="0" presStyleCnt="2"/>
      <dgm:spPr/>
    </dgm:pt>
    <dgm:pt modelId="{6F102C75-96E3-4FE5-996A-B1855962A9B5}" type="pres">
      <dgm:prSet presAssocID="{95047A56-8F76-487D-8798-F851212F98B1}" presName="parentText" presStyleLbl="node1" presStyleIdx="1" presStyleCnt="2" custScaleY="412931" custLinFactNeighborX="-31926" custLinFactNeighborY="-14750">
        <dgm:presLayoutVars>
          <dgm:chMax val="0"/>
          <dgm:bulletEnabled val="1"/>
        </dgm:presLayoutVars>
      </dgm:prSet>
      <dgm:spPr/>
    </dgm:pt>
    <dgm:pt modelId="{99AA6EE3-6BB2-4093-86B7-A7291D29BDFD}" type="pres">
      <dgm:prSet presAssocID="{95047A56-8F76-487D-8798-F851212F98B1}" presName="negativeSpace" presStyleCnt="0"/>
      <dgm:spPr/>
    </dgm:pt>
    <dgm:pt modelId="{992C6729-18E1-41EE-A668-9B536E9A249C}" type="pres">
      <dgm:prSet presAssocID="{95047A56-8F76-487D-8798-F851212F98B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4085B0A-1795-41A1-A1A9-22197A92EF86}" type="presOf" srcId="{AC964B76-7CD6-4ED3-B7B7-4189EBA03F83}" destId="{992C6729-18E1-41EE-A668-9B536E9A249C}" srcOrd="0" destOrd="2" presId="urn:microsoft.com/office/officeart/2005/8/layout/list1"/>
    <dgm:cxn modelId="{FE9A0524-A8BD-4A15-8009-2EA3532CA8AC}" type="presOf" srcId="{95047A56-8F76-487D-8798-F851212F98B1}" destId="{C16D5127-CE15-4E28-8AAC-B1BC6296F96A}" srcOrd="0" destOrd="0" presId="urn:microsoft.com/office/officeart/2005/8/layout/list1"/>
    <dgm:cxn modelId="{0C764231-1355-4201-A2DE-FE9B637A3546}" type="presOf" srcId="{B8B3369B-AF98-4824-A043-833348B54DCD}" destId="{E8A01DAF-DE02-45EA-B4BD-B94E6E1CD0C4}" srcOrd="0" destOrd="3" presId="urn:microsoft.com/office/officeart/2005/8/layout/list1"/>
    <dgm:cxn modelId="{CBEFF435-9E9F-40DB-82FA-82D589C57DF3}" type="presOf" srcId="{BB7F7934-5D96-4973-B84E-FC55D7889C24}" destId="{992C6729-18E1-41EE-A668-9B536E9A249C}" srcOrd="0" destOrd="0" presId="urn:microsoft.com/office/officeart/2005/8/layout/list1"/>
    <dgm:cxn modelId="{DBFEC13A-E265-493E-9E20-05DF56E9CBFD}" srcId="{C1204076-FDAF-4E46-8FE7-395E9E2A898B}" destId="{CECA389F-28E9-4E9B-9C2F-F3A8184DD5B5}" srcOrd="0" destOrd="0" parTransId="{E5682C93-78B2-4EEB-B472-EDD85C13B618}" sibTransId="{F431DC42-B8A3-409E-814B-E80E8E57AC02}"/>
    <dgm:cxn modelId="{132D1644-2739-493A-9510-64B802663645}" type="presOf" srcId="{0B525E6D-D719-49A4-9950-CD5ADF480B05}" destId="{E8A01DAF-DE02-45EA-B4BD-B94E6E1CD0C4}" srcOrd="0" destOrd="1" presId="urn:microsoft.com/office/officeart/2005/8/layout/list1"/>
    <dgm:cxn modelId="{74C3F069-C444-4151-A28D-218CB9E13CFF}" type="presOf" srcId="{A2D3604A-5643-45A7-907B-90F092A559C9}" destId="{992C6729-18E1-41EE-A668-9B536E9A249C}" srcOrd="0" destOrd="1" presId="urn:microsoft.com/office/officeart/2005/8/layout/list1"/>
    <dgm:cxn modelId="{B612414F-843D-4C3B-B12C-95D16EA87B7E}" srcId="{C1204076-FDAF-4E46-8FE7-395E9E2A898B}" destId="{0B525E6D-D719-49A4-9950-CD5ADF480B05}" srcOrd="1" destOrd="0" parTransId="{208B0A52-AD3E-4F9C-89D3-97DFF6D436B7}" sibTransId="{086FB80A-A095-42F0-AA51-12A1130F1A64}"/>
    <dgm:cxn modelId="{CAD8A158-0E48-45BD-A112-13C678C897A8}" srcId="{95047A56-8F76-487D-8798-F851212F98B1}" destId="{BB7F7934-5D96-4973-B84E-FC55D7889C24}" srcOrd="0" destOrd="0" parTransId="{D13B3EC0-3C74-4518-A88E-D57981A7092C}" sibTransId="{6FC35B42-58A7-4F23-ACFD-2B55475AD7E7}"/>
    <dgm:cxn modelId="{D629E179-EE32-4690-A81F-72F2171B0F3C}" type="presOf" srcId="{C1204076-FDAF-4E46-8FE7-395E9E2A898B}" destId="{01B52466-0636-4C33-8B76-1274B831EB7F}" srcOrd="0" destOrd="0" presId="urn:microsoft.com/office/officeart/2005/8/layout/list1"/>
    <dgm:cxn modelId="{808ED17E-E1BD-4781-8EA8-3410288747DC}" srcId="{EDF993F6-B6DA-4C51-A584-4537A5AA06CC}" destId="{95047A56-8F76-487D-8798-F851212F98B1}" srcOrd="1" destOrd="0" parTransId="{9B186846-C501-4C05-8865-E7CB734140FA}" sibTransId="{789A6096-C8F2-4E1D-B03E-26E2DC4181A4}"/>
    <dgm:cxn modelId="{DCECDA85-77BA-4893-B5A3-8EF126DC2441}" type="presOf" srcId="{95047A56-8F76-487D-8798-F851212F98B1}" destId="{6F102C75-96E3-4FE5-996A-B1855962A9B5}" srcOrd="1" destOrd="0" presId="urn:microsoft.com/office/officeart/2005/8/layout/list1"/>
    <dgm:cxn modelId="{63069B8D-EF33-40D0-8432-B129ABB62D33}" type="presOf" srcId="{EDF993F6-B6DA-4C51-A584-4537A5AA06CC}" destId="{BE5AE9C7-0FE2-41E4-8B15-B07A7C3E94A9}" srcOrd="0" destOrd="0" presId="urn:microsoft.com/office/officeart/2005/8/layout/list1"/>
    <dgm:cxn modelId="{28095B94-AFD4-4A2C-90C2-23A241DA8D83}" type="presOf" srcId="{CECA389F-28E9-4E9B-9C2F-F3A8184DD5B5}" destId="{E8A01DAF-DE02-45EA-B4BD-B94E6E1CD0C4}" srcOrd="0" destOrd="0" presId="urn:microsoft.com/office/officeart/2005/8/layout/list1"/>
    <dgm:cxn modelId="{2ED2D59D-7E6D-4785-956F-A319CF58427D}" srcId="{C1204076-FDAF-4E46-8FE7-395E9E2A898B}" destId="{B8B3369B-AF98-4824-A043-833348B54DCD}" srcOrd="3" destOrd="0" parTransId="{1BEBB242-7CD7-4CF0-A65C-9D66EE1CE40D}" sibTransId="{5F0A053F-052A-48D2-AA8D-CD149922D3EB}"/>
    <dgm:cxn modelId="{B4E609A6-A5A0-4464-9B5B-A2AB0ABCC534}" type="presOf" srcId="{C1204076-FDAF-4E46-8FE7-395E9E2A898B}" destId="{411C1A04-4A7E-478F-A239-605CEF5AC62F}" srcOrd="1" destOrd="0" presId="urn:microsoft.com/office/officeart/2005/8/layout/list1"/>
    <dgm:cxn modelId="{0FF645A6-328A-47D0-A926-23A5B16AF94D}" srcId="{EDF993F6-B6DA-4C51-A584-4537A5AA06CC}" destId="{C1204076-FDAF-4E46-8FE7-395E9E2A898B}" srcOrd="0" destOrd="0" parTransId="{5F073622-A27A-42F9-957F-DD43EB4825C7}" sibTransId="{8A412D20-D491-48C9-B4BE-62F42ACE96D1}"/>
    <dgm:cxn modelId="{98CFD2A9-133F-4B01-8947-A8753AC5787C}" srcId="{95047A56-8F76-487D-8798-F851212F98B1}" destId="{A2D3604A-5643-45A7-907B-90F092A559C9}" srcOrd="1" destOrd="0" parTransId="{541EC6E9-13BC-45F7-A977-3D0C22F03C1C}" sibTransId="{4B2263E0-6B31-4BF9-A0E9-EA7C9EB210AA}"/>
    <dgm:cxn modelId="{3E160BAC-4925-45A3-B3D6-F9AB3EFF99DF}" srcId="{C1204076-FDAF-4E46-8FE7-395E9E2A898B}" destId="{55A3B758-AFBD-4131-BCB3-29CB177F2113}" srcOrd="2" destOrd="0" parTransId="{E444859A-0A32-416B-AE6A-72133B054CBB}" sibTransId="{740DB2CB-C324-42CA-94B9-F782592B3DA3}"/>
    <dgm:cxn modelId="{E4738BBC-7791-4F8B-AE81-58D1200D5BFB}" type="presOf" srcId="{55A3B758-AFBD-4131-BCB3-29CB177F2113}" destId="{E8A01DAF-DE02-45EA-B4BD-B94E6E1CD0C4}" srcOrd="0" destOrd="2" presId="urn:microsoft.com/office/officeart/2005/8/layout/list1"/>
    <dgm:cxn modelId="{82D7FACB-7824-425D-9D62-F97DDE5CD8D0}" srcId="{95047A56-8F76-487D-8798-F851212F98B1}" destId="{AC964B76-7CD6-4ED3-B7B7-4189EBA03F83}" srcOrd="2" destOrd="0" parTransId="{1D32C412-B27D-4E3D-8522-9276A3C338EF}" sibTransId="{10074B37-D982-4681-96B3-06DCDADAA457}"/>
    <dgm:cxn modelId="{C26A90B2-DFC5-4D6D-985A-946535213B20}" type="presParOf" srcId="{BE5AE9C7-0FE2-41E4-8B15-B07A7C3E94A9}" destId="{47EF2877-6876-4DE4-B771-E7E5A9B31E18}" srcOrd="0" destOrd="0" presId="urn:microsoft.com/office/officeart/2005/8/layout/list1"/>
    <dgm:cxn modelId="{DD3E24A5-F7D4-4DF7-A266-111311BFFFC4}" type="presParOf" srcId="{47EF2877-6876-4DE4-B771-E7E5A9B31E18}" destId="{01B52466-0636-4C33-8B76-1274B831EB7F}" srcOrd="0" destOrd="0" presId="urn:microsoft.com/office/officeart/2005/8/layout/list1"/>
    <dgm:cxn modelId="{371EC3C3-364E-4185-B522-72B1407ECFBB}" type="presParOf" srcId="{47EF2877-6876-4DE4-B771-E7E5A9B31E18}" destId="{411C1A04-4A7E-478F-A239-605CEF5AC62F}" srcOrd="1" destOrd="0" presId="urn:microsoft.com/office/officeart/2005/8/layout/list1"/>
    <dgm:cxn modelId="{D9DB7AB8-AF15-4D3F-AD82-1304F3B83A20}" type="presParOf" srcId="{BE5AE9C7-0FE2-41E4-8B15-B07A7C3E94A9}" destId="{679482DE-F968-49B1-A6C6-5AA5A3D8FFFB}" srcOrd="1" destOrd="0" presId="urn:microsoft.com/office/officeart/2005/8/layout/list1"/>
    <dgm:cxn modelId="{A195AAEE-18DB-4243-B680-CFBC84258398}" type="presParOf" srcId="{BE5AE9C7-0FE2-41E4-8B15-B07A7C3E94A9}" destId="{E8A01DAF-DE02-45EA-B4BD-B94E6E1CD0C4}" srcOrd="2" destOrd="0" presId="urn:microsoft.com/office/officeart/2005/8/layout/list1"/>
    <dgm:cxn modelId="{3A8CA47C-876E-407E-A766-786C2B0AB3C6}" type="presParOf" srcId="{BE5AE9C7-0FE2-41E4-8B15-B07A7C3E94A9}" destId="{69A6A322-6BC4-4B70-8A85-1CEF092995A5}" srcOrd="3" destOrd="0" presId="urn:microsoft.com/office/officeart/2005/8/layout/list1"/>
    <dgm:cxn modelId="{9F8C1403-50B2-4525-86DB-138E1C433008}" type="presParOf" srcId="{BE5AE9C7-0FE2-41E4-8B15-B07A7C3E94A9}" destId="{3CD97CD8-C98D-459F-9221-3342F16F438A}" srcOrd="4" destOrd="0" presId="urn:microsoft.com/office/officeart/2005/8/layout/list1"/>
    <dgm:cxn modelId="{BF89FDA8-F0C5-4CBD-8984-F1C496925F1D}" type="presParOf" srcId="{3CD97CD8-C98D-459F-9221-3342F16F438A}" destId="{C16D5127-CE15-4E28-8AAC-B1BC6296F96A}" srcOrd="0" destOrd="0" presId="urn:microsoft.com/office/officeart/2005/8/layout/list1"/>
    <dgm:cxn modelId="{E5E5797B-F39E-4046-8EE9-17F2E35D8328}" type="presParOf" srcId="{3CD97CD8-C98D-459F-9221-3342F16F438A}" destId="{6F102C75-96E3-4FE5-996A-B1855962A9B5}" srcOrd="1" destOrd="0" presId="urn:microsoft.com/office/officeart/2005/8/layout/list1"/>
    <dgm:cxn modelId="{3879B77F-DDCC-4172-A597-993679C17B0F}" type="presParOf" srcId="{BE5AE9C7-0FE2-41E4-8B15-B07A7C3E94A9}" destId="{99AA6EE3-6BB2-4093-86B7-A7291D29BDFD}" srcOrd="5" destOrd="0" presId="urn:microsoft.com/office/officeart/2005/8/layout/list1"/>
    <dgm:cxn modelId="{EBCD1872-A7F0-4152-8FC3-366405715D8F}" type="presParOf" srcId="{BE5AE9C7-0FE2-41E4-8B15-B07A7C3E94A9}" destId="{992C6729-18E1-41EE-A668-9B536E9A249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1577B1-7695-4E1F-AE0C-2D140D2BFFA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ECCEC1-0401-48FA-AE78-95EC7295577E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pPr algn="just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for Institutions: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Adaptable to various sizes of academic institutions, allowing for easy upgrades and integration with other administrative systems.</a:t>
          </a:r>
        </a:p>
      </dgm:t>
    </dgm:pt>
    <dgm:pt modelId="{7EA371DF-B16A-44D9-845C-0605FE75D10C}" type="parTrans" cxnId="{329F11E9-25E7-4F59-BDD2-3A4BA6DF334A}">
      <dgm:prSet/>
      <dgm:spPr/>
      <dgm:t>
        <a:bodyPr/>
        <a:lstStyle/>
        <a:p>
          <a:endParaRPr lang="en-US"/>
        </a:p>
      </dgm:t>
    </dgm:pt>
    <dgm:pt modelId="{4A987D24-87F1-4F50-894F-5D2A31B274E3}" type="sibTrans" cxnId="{329F11E9-25E7-4F59-BDD2-3A4BA6DF334A}">
      <dgm:prSet/>
      <dgm:spPr>
        <a:solidFill>
          <a:schemeClr val="accent3">
            <a:lumMod val="75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5104354A-A857-4956-ABE4-F9768E547F57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just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Analytical Reporting: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The centralized system can easily generate attendance reports and analytics, supporting performance evaluations and institutional decision-making.</a:t>
          </a:r>
        </a:p>
      </dgm:t>
    </dgm:pt>
    <dgm:pt modelId="{F1FEB0AF-767E-4FD9-A402-790126ADB13B}" type="parTrans" cxnId="{D7A20CFB-0CFA-40E1-85F5-C94CA7F8D3E6}">
      <dgm:prSet/>
      <dgm:spPr/>
      <dgm:t>
        <a:bodyPr/>
        <a:lstStyle/>
        <a:p>
          <a:endParaRPr lang="en-US"/>
        </a:p>
      </dgm:t>
    </dgm:pt>
    <dgm:pt modelId="{02ED304A-889B-4B8A-8C27-52C6E86A81B5}" type="sibTrans" cxnId="{D7A20CFB-0CFA-40E1-85F5-C94CA7F8D3E6}">
      <dgm:prSet/>
      <dgm:spPr>
        <a:solidFill>
          <a:schemeClr val="accent3">
            <a:lumMod val="75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096B7912-A8D5-43B8-BFE3-7DC520120CD3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Error Reduction and Efficiency: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The dynamic student roster integration minimizes manual data entry errors and streamlines the overall process, saving administrative time</a:t>
          </a:r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BF6D04-F9B0-46BB-984B-92C248A9E208}" type="parTrans" cxnId="{D66BA425-EFC4-4BB4-B145-1D1F223505A6}">
      <dgm:prSet/>
      <dgm:spPr/>
      <dgm:t>
        <a:bodyPr/>
        <a:lstStyle/>
        <a:p>
          <a:endParaRPr lang="en-US"/>
        </a:p>
      </dgm:t>
    </dgm:pt>
    <dgm:pt modelId="{B24277B1-BC56-4C5C-9314-21ABC01FF6B9}" type="sibTrans" cxnId="{D66BA425-EFC4-4BB4-B145-1D1F223505A6}">
      <dgm:prSet/>
      <dgm:spPr>
        <a:solidFill>
          <a:schemeClr val="accent3">
            <a:lumMod val="75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A51E4C14-6DB0-4148-8C81-909EFD6DEE95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Real-Time Attendance Recording: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Faculty can quickly load a class’s student roster and mark attendance directly, ensuring immediate data capture and eliminating delays.</a:t>
          </a:r>
        </a:p>
      </dgm:t>
    </dgm:pt>
    <dgm:pt modelId="{D4F7786E-4EE7-437A-8A5A-6E8EA921EE6F}" type="parTrans" cxnId="{DC59992D-2868-47EF-9B89-9DB7BB37DAE2}">
      <dgm:prSet/>
      <dgm:spPr/>
      <dgm:t>
        <a:bodyPr/>
        <a:lstStyle/>
        <a:p>
          <a:endParaRPr lang="en-US"/>
        </a:p>
      </dgm:t>
    </dgm:pt>
    <dgm:pt modelId="{1E30CD86-70BC-4786-9BAB-719A9914E52A}" type="sibTrans" cxnId="{DC59992D-2868-47EF-9B89-9DB7BB37DAE2}">
      <dgm:prSet/>
      <dgm:spPr/>
      <dgm:t>
        <a:bodyPr/>
        <a:lstStyle/>
        <a:p>
          <a:endParaRPr lang="en-US"/>
        </a:p>
      </dgm:t>
    </dgm:pt>
    <dgm:pt modelId="{65A29579-66FC-4AFF-A8F7-359A0F8F1253}" type="pres">
      <dgm:prSet presAssocID="{F11577B1-7695-4E1F-AE0C-2D140D2BFFA4}" presName="outerComposite" presStyleCnt="0">
        <dgm:presLayoutVars>
          <dgm:chMax val="5"/>
          <dgm:dir/>
          <dgm:resizeHandles val="exact"/>
        </dgm:presLayoutVars>
      </dgm:prSet>
      <dgm:spPr/>
    </dgm:pt>
    <dgm:pt modelId="{0723D117-EFE5-4A6E-861E-259EDBB5D311}" type="pres">
      <dgm:prSet presAssocID="{F11577B1-7695-4E1F-AE0C-2D140D2BFFA4}" presName="dummyMaxCanvas" presStyleCnt="0">
        <dgm:presLayoutVars/>
      </dgm:prSet>
      <dgm:spPr/>
    </dgm:pt>
    <dgm:pt modelId="{6A2D5767-C5E5-4086-B02E-2583E25B3CC4}" type="pres">
      <dgm:prSet presAssocID="{F11577B1-7695-4E1F-AE0C-2D140D2BFFA4}" presName="FourNodes_1" presStyleLbl="node1" presStyleIdx="0" presStyleCnt="4">
        <dgm:presLayoutVars>
          <dgm:bulletEnabled val="1"/>
        </dgm:presLayoutVars>
      </dgm:prSet>
      <dgm:spPr/>
    </dgm:pt>
    <dgm:pt modelId="{AD430B85-79A7-4703-9676-5D663FB3940A}" type="pres">
      <dgm:prSet presAssocID="{F11577B1-7695-4E1F-AE0C-2D140D2BFFA4}" presName="FourNodes_2" presStyleLbl="node1" presStyleIdx="1" presStyleCnt="4" custScaleY="110023">
        <dgm:presLayoutVars>
          <dgm:bulletEnabled val="1"/>
        </dgm:presLayoutVars>
      </dgm:prSet>
      <dgm:spPr/>
    </dgm:pt>
    <dgm:pt modelId="{B44911E1-BB58-4A80-9A50-60C46A26531A}" type="pres">
      <dgm:prSet presAssocID="{F11577B1-7695-4E1F-AE0C-2D140D2BFFA4}" presName="FourNodes_3" presStyleLbl="node1" presStyleIdx="2" presStyleCnt="4" custScaleY="107171">
        <dgm:presLayoutVars>
          <dgm:bulletEnabled val="1"/>
        </dgm:presLayoutVars>
      </dgm:prSet>
      <dgm:spPr/>
    </dgm:pt>
    <dgm:pt modelId="{56BC614E-500F-499A-A47F-117F51EAB05C}" type="pres">
      <dgm:prSet presAssocID="{F11577B1-7695-4E1F-AE0C-2D140D2BFFA4}" presName="FourNodes_4" presStyleLbl="node1" presStyleIdx="3" presStyleCnt="4" custScaleY="106502">
        <dgm:presLayoutVars>
          <dgm:bulletEnabled val="1"/>
        </dgm:presLayoutVars>
      </dgm:prSet>
      <dgm:spPr/>
    </dgm:pt>
    <dgm:pt modelId="{70BB73D1-CEA4-43CF-8881-453EEC6B7A9D}" type="pres">
      <dgm:prSet presAssocID="{F11577B1-7695-4E1F-AE0C-2D140D2BFFA4}" presName="FourConn_1-2" presStyleLbl="fgAccFollowNode1" presStyleIdx="0" presStyleCnt="3">
        <dgm:presLayoutVars>
          <dgm:bulletEnabled val="1"/>
        </dgm:presLayoutVars>
      </dgm:prSet>
      <dgm:spPr/>
    </dgm:pt>
    <dgm:pt modelId="{F7DA73F9-241C-46F2-A010-7BA23BEE69BA}" type="pres">
      <dgm:prSet presAssocID="{F11577B1-7695-4E1F-AE0C-2D140D2BFFA4}" presName="FourConn_2-3" presStyleLbl="fgAccFollowNode1" presStyleIdx="1" presStyleCnt="3">
        <dgm:presLayoutVars>
          <dgm:bulletEnabled val="1"/>
        </dgm:presLayoutVars>
      </dgm:prSet>
      <dgm:spPr/>
    </dgm:pt>
    <dgm:pt modelId="{0FD45618-FAC1-4E12-8B84-958E6C446BEC}" type="pres">
      <dgm:prSet presAssocID="{F11577B1-7695-4E1F-AE0C-2D140D2BFFA4}" presName="FourConn_3-4" presStyleLbl="fgAccFollowNode1" presStyleIdx="2" presStyleCnt="3">
        <dgm:presLayoutVars>
          <dgm:bulletEnabled val="1"/>
        </dgm:presLayoutVars>
      </dgm:prSet>
      <dgm:spPr/>
    </dgm:pt>
    <dgm:pt modelId="{24A4FEED-AD36-4275-85CA-6ABF42BE3B84}" type="pres">
      <dgm:prSet presAssocID="{F11577B1-7695-4E1F-AE0C-2D140D2BFFA4}" presName="FourNodes_1_text" presStyleLbl="node1" presStyleIdx="3" presStyleCnt="4">
        <dgm:presLayoutVars>
          <dgm:bulletEnabled val="1"/>
        </dgm:presLayoutVars>
      </dgm:prSet>
      <dgm:spPr/>
    </dgm:pt>
    <dgm:pt modelId="{A1CF3F42-918E-4CD7-AA9B-47665132AFDE}" type="pres">
      <dgm:prSet presAssocID="{F11577B1-7695-4E1F-AE0C-2D140D2BFFA4}" presName="FourNodes_2_text" presStyleLbl="node1" presStyleIdx="3" presStyleCnt="4">
        <dgm:presLayoutVars>
          <dgm:bulletEnabled val="1"/>
        </dgm:presLayoutVars>
      </dgm:prSet>
      <dgm:spPr/>
    </dgm:pt>
    <dgm:pt modelId="{6372EDED-8891-4383-BD33-520270B1E7FF}" type="pres">
      <dgm:prSet presAssocID="{F11577B1-7695-4E1F-AE0C-2D140D2BFFA4}" presName="FourNodes_3_text" presStyleLbl="node1" presStyleIdx="3" presStyleCnt="4">
        <dgm:presLayoutVars>
          <dgm:bulletEnabled val="1"/>
        </dgm:presLayoutVars>
      </dgm:prSet>
      <dgm:spPr/>
    </dgm:pt>
    <dgm:pt modelId="{9096B0D1-956A-43BD-97BD-77C1EA323366}" type="pres">
      <dgm:prSet presAssocID="{F11577B1-7695-4E1F-AE0C-2D140D2BFFA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66BA425-EFC4-4BB4-B145-1D1F223505A6}" srcId="{F11577B1-7695-4E1F-AE0C-2D140D2BFFA4}" destId="{096B7912-A8D5-43B8-BFE3-7DC520120CD3}" srcOrd="2" destOrd="0" parTransId="{4ABF6D04-F9B0-46BB-984B-92C248A9E208}" sibTransId="{B24277B1-BC56-4C5C-9314-21ABC01FF6B9}"/>
    <dgm:cxn modelId="{B768ED2C-7925-441A-9709-E25EB345737F}" type="presOf" srcId="{A51E4C14-6DB0-4148-8C81-909EFD6DEE95}" destId="{9096B0D1-956A-43BD-97BD-77C1EA323366}" srcOrd="1" destOrd="0" presId="urn:microsoft.com/office/officeart/2005/8/layout/vProcess5"/>
    <dgm:cxn modelId="{DC59992D-2868-47EF-9B89-9DB7BB37DAE2}" srcId="{F11577B1-7695-4E1F-AE0C-2D140D2BFFA4}" destId="{A51E4C14-6DB0-4148-8C81-909EFD6DEE95}" srcOrd="3" destOrd="0" parTransId="{D4F7786E-4EE7-437A-8A5A-6E8EA921EE6F}" sibTransId="{1E30CD86-70BC-4786-9BAB-719A9914E52A}"/>
    <dgm:cxn modelId="{4A57E239-86AD-4DA1-B41C-0CD693286869}" type="presOf" srcId="{096B7912-A8D5-43B8-BFE3-7DC520120CD3}" destId="{6372EDED-8891-4383-BD33-520270B1E7FF}" srcOrd="1" destOrd="0" presId="urn:microsoft.com/office/officeart/2005/8/layout/vProcess5"/>
    <dgm:cxn modelId="{7D33BE41-C79D-4DE7-8D79-068122DDDECB}" type="presOf" srcId="{4A987D24-87F1-4F50-894F-5D2A31B274E3}" destId="{70BB73D1-CEA4-43CF-8881-453EEC6B7A9D}" srcOrd="0" destOrd="0" presId="urn:microsoft.com/office/officeart/2005/8/layout/vProcess5"/>
    <dgm:cxn modelId="{CA26D062-90DB-4B6E-977B-192C11115D14}" type="presOf" srcId="{096B7912-A8D5-43B8-BFE3-7DC520120CD3}" destId="{B44911E1-BB58-4A80-9A50-60C46A26531A}" srcOrd="0" destOrd="0" presId="urn:microsoft.com/office/officeart/2005/8/layout/vProcess5"/>
    <dgm:cxn modelId="{25581D67-B9B5-45E6-8772-2EE1783859BE}" type="presOf" srcId="{A51E4C14-6DB0-4148-8C81-909EFD6DEE95}" destId="{56BC614E-500F-499A-A47F-117F51EAB05C}" srcOrd="0" destOrd="0" presId="urn:microsoft.com/office/officeart/2005/8/layout/vProcess5"/>
    <dgm:cxn modelId="{C1F32447-3EFE-4A96-B13A-4263B97FC44C}" type="presOf" srcId="{F11577B1-7695-4E1F-AE0C-2D140D2BFFA4}" destId="{65A29579-66FC-4AFF-A8F7-359A0F8F1253}" srcOrd="0" destOrd="0" presId="urn:microsoft.com/office/officeart/2005/8/layout/vProcess5"/>
    <dgm:cxn modelId="{514AD780-81D6-49F3-82BE-EC5709BE6C92}" type="presOf" srcId="{02ED304A-889B-4B8A-8C27-52C6E86A81B5}" destId="{F7DA73F9-241C-46F2-A010-7BA23BEE69BA}" srcOrd="0" destOrd="0" presId="urn:microsoft.com/office/officeart/2005/8/layout/vProcess5"/>
    <dgm:cxn modelId="{56EB88A5-5BDF-4415-82F6-22ED3F5A7312}" type="presOf" srcId="{0FECCEC1-0401-48FA-AE78-95EC7295577E}" destId="{24A4FEED-AD36-4275-85CA-6ABF42BE3B84}" srcOrd="1" destOrd="0" presId="urn:microsoft.com/office/officeart/2005/8/layout/vProcess5"/>
    <dgm:cxn modelId="{A1067DB0-C926-48D6-82E6-DBA5763F4BE9}" type="presOf" srcId="{B24277B1-BC56-4C5C-9314-21ABC01FF6B9}" destId="{0FD45618-FAC1-4E12-8B84-958E6C446BEC}" srcOrd="0" destOrd="0" presId="urn:microsoft.com/office/officeart/2005/8/layout/vProcess5"/>
    <dgm:cxn modelId="{2B88EAE8-8B06-4A8F-9FC5-2DBBDCE2A341}" type="presOf" srcId="{0FECCEC1-0401-48FA-AE78-95EC7295577E}" destId="{6A2D5767-C5E5-4086-B02E-2583E25B3CC4}" srcOrd="0" destOrd="0" presId="urn:microsoft.com/office/officeart/2005/8/layout/vProcess5"/>
    <dgm:cxn modelId="{329F11E9-25E7-4F59-BDD2-3A4BA6DF334A}" srcId="{F11577B1-7695-4E1F-AE0C-2D140D2BFFA4}" destId="{0FECCEC1-0401-48FA-AE78-95EC7295577E}" srcOrd="0" destOrd="0" parTransId="{7EA371DF-B16A-44D9-845C-0605FE75D10C}" sibTransId="{4A987D24-87F1-4F50-894F-5D2A31B274E3}"/>
    <dgm:cxn modelId="{34637FF3-CA2D-49F9-828C-5E847358D97D}" type="presOf" srcId="{5104354A-A857-4956-ABE4-F9768E547F57}" destId="{A1CF3F42-918E-4CD7-AA9B-47665132AFDE}" srcOrd="1" destOrd="0" presId="urn:microsoft.com/office/officeart/2005/8/layout/vProcess5"/>
    <dgm:cxn modelId="{8A3477F4-F999-4F3E-9C5E-9A1655981B11}" type="presOf" srcId="{5104354A-A857-4956-ABE4-F9768E547F57}" destId="{AD430B85-79A7-4703-9676-5D663FB3940A}" srcOrd="0" destOrd="0" presId="urn:microsoft.com/office/officeart/2005/8/layout/vProcess5"/>
    <dgm:cxn modelId="{D7A20CFB-0CFA-40E1-85F5-C94CA7F8D3E6}" srcId="{F11577B1-7695-4E1F-AE0C-2D140D2BFFA4}" destId="{5104354A-A857-4956-ABE4-F9768E547F57}" srcOrd="1" destOrd="0" parTransId="{F1FEB0AF-767E-4FD9-A402-790126ADB13B}" sibTransId="{02ED304A-889B-4B8A-8C27-52C6E86A81B5}"/>
    <dgm:cxn modelId="{8EDC8E95-57D8-4E4D-93E7-946F89E32542}" type="presParOf" srcId="{65A29579-66FC-4AFF-A8F7-359A0F8F1253}" destId="{0723D117-EFE5-4A6E-861E-259EDBB5D311}" srcOrd="0" destOrd="0" presId="urn:microsoft.com/office/officeart/2005/8/layout/vProcess5"/>
    <dgm:cxn modelId="{9C25A5EE-AA02-4355-94E1-915D3A7E142F}" type="presParOf" srcId="{65A29579-66FC-4AFF-A8F7-359A0F8F1253}" destId="{6A2D5767-C5E5-4086-B02E-2583E25B3CC4}" srcOrd="1" destOrd="0" presId="urn:microsoft.com/office/officeart/2005/8/layout/vProcess5"/>
    <dgm:cxn modelId="{82EC4D33-79AA-48F1-A774-54BF702F736A}" type="presParOf" srcId="{65A29579-66FC-4AFF-A8F7-359A0F8F1253}" destId="{AD430B85-79A7-4703-9676-5D663FB3940A}" srcOrd="2" destOrd="0" presId="urn:microsoft.com/office/officeart/2005/8/layout/vProcess5"/>
    <dgm:cxn modelId="{B4FED4AF-1E89-439B-B374-37B5E2B8C6A8}" type="presParOf" srcId="{65A29579-66FC-4AFF-A8F7-359A0F8F1253}" destId="{B44911E1-BB58-4A80-9A50-60C46A26531A}" srcOrd="3" destOrd="0" presId="urn:microsoft.com/office/officeart/2005/8/layout/vProcess5"/>
    <dgm:cxn modelId="{E771AE42-DDFF-4DE1-A032-B38239520525}" type="presParOf" srcId="{65A29579-66FC-4AFF-A8F7-359A0F8F1253}" destId="{56BC614E-500F-499A-A47F-117F51EAB05C}" srcOrd="4" destOrd="0" presId="urn:microsoft.com/office/officeart/2005/8/layout/vProcess5"/>
    <dgm:cxn modelId="{871DB0EC-CCB4-4040-B2A6-4D22B328A571}" type="presParOf" srcId="{65A29579-66FC-4AFF-A8F7-359A0F8F1253}" destId="{70BB73D1-CEA4-43CF-8881-453EEC6B7A9D}" srcOrd="5" destOrd="0" presId="urn:microsoft.com/office/officeart/2005/8/layout/vProcess5"/>
    <dgm:cxn modelId="{601D294E-C46B-4608-BF52-B1A1FAA74010}" type="presParOf" srcId="{65A29579-66FC-4AFF-A8F7-359A0F8F1253}" destId="{F7DA73F9-241C-46F2-A010-7BA23BEE69BA}" srcOrd="6" destOrd="0" presId="urn:microsoft.com/office/officeart/2005/8/layout/vProcess5"/>
    <dgm:cxn modelId="{4656B3EC-BA6A-4A0F-B2EC-FC0245606F98}" type="presParOf" srcId="{65A29579-66FC-4AFF-A8F7-359A0F8F1253}" destId="{0FD45618-FAC1-4E12-8B84-958E6C446BEC}" srcOrd="7" destOrd="0" presId="urn:microsoft.com/office/officeart/2005/8/layout/vProcess5"/>
    <dgm:cxn modelId="{29D12EB1-EA67-46B0-91E0-3034D4DC346A}" type="presParOf" srcId="{65A29579-66FC-4AFF-A8F7-359A0F8F1253}" destId="{24A4FEED-AD36-4275-85CA-6ABF42BE3B84}" srcOrd="8" destOrd="0" presId="urn:microsoft.com/office/officeart/2005/8/layout/vProcess5"/>
    <dgm:cxn modelId="{11A2C1D5-DF29-410A-89B7-7AE4E3DC3330}" type="presParOf" srcId="{65A29579-66FC-4AFF-A8F7-359A0F8F1253}" destId="{A1CF3F42-918E-4CD7-AA9B-47665132AFDE}" srcOrd="9" destOrd="0" presId="urn:microsoft.com/office/officeart/2005/8/layout/vProcess5"/>
    <dgm:cxn modelId="{467DF45A-A13B-4214-8022-3D263DB3F796}" type="presParOf" srcId="{65A29579-66FC-4AFF-A8F7-359A0F8F1253}" destId="{6372EDED-8891-4383-BD33-520270B1E7FF}" srcOrd="10" destOrd="0" presId="urn:microsoft.com/office/officeart/2005/8/layout/vProcess5"/>
    <dgm:cxn modelId="{6AE99657-6C23-4143-A478-406747AD3BD3}" type="presParOf" srcId="{65A29579-66FC-4AFF-A8F7-359A0F8F1253}" destId="{9096B0D1-956A-43BD-97BD-77C1EA32336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B5C20-B271-4398-93A6-A8695DEB6769}">
      <dsp:nvSpPr>
        <dsp:cNvPr id="0" name=""/>
        <dsp:cNvSpPr/>
      </dsp:nvSpPr>
      <dsp:spPr>
        <a:xfrm>
          <a:off x="0" y="34678"/>
          <a:ext cx="9911482" cy="6327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A8277-D668-4EEE-B96A-228CDCAF8987}">
      <dsp:nvSpPr>
        <dsp:cNvPr id="0" name=""/>
        <dsp:cNvSpPr/>
      </dsp:nvSpPr>
      <dsp:spPr>
        <a:xfrm>
          <a:off x="276022" y="132424"/>
          <a:ext cx="501859" cy="501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7EB6D-B5E1-4D5C-9391-CA4A8184C66B}">
      <dsp:nvSpPr>
        <dsp:cNvPr id="0" name=""/>
        <dsp:cNvSpPr/>
      </dsp:nvSpPr>
      <dsp:spPr>
        <a:xfrm>
          <a:off x="1053905" y="4283"/>
          <a:ext cx="8857576" cy="912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70" tIns="96570" rIns="96570" bIns="965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3905" y="4283"/>
        <a:ext cx="8857576" cy="912472"/>
      </dsp:txXfrm>
    </dsp:sp>
    <dsp:sp modelId="{7A32B139-FAAD-4115-828D-84CFBEC6CE08}">
      <dsp:nvSpPr>
        <dsp:cNvPr id="0" name=""/>
        <dsp:cNvSpPr/>
      </dsp:nvSpPr>
      <dsp:spPr>
        <a:xfrm>
          <a:off x="0" y="991633"/>
          <a:ext cx="9911482" cy="7174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44C61-E05A-45A7-9616-CA3C1D96CC3A}">
      <dsp:nvSpPr>
        <dsp:cNvPr id="0" name=""/>
        <dsp:cNvSpPr/>
      </dsp:nvSpPr>
      <dsp:spPr>
        <a:xfrm>
          <a:off x="247085" y="1109046"/>
          <a:ext cx="501859" cy="501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1D312-A174-40AD-8BE1-58D585CA2FD7}">
      <dsp:nvSpPr>
        <dsp:cNvPr id="0" name=""/>
        <dsp:cNvSpPr/>
      </dsp:nvSpPr>
      <dsp:spPr>
        <a:xfrm>
          <a:off x="933885" y="824295"/>
          <a:ext cx="8857576" cy="912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70" tIns="96570" rIns="96570" bIns="9657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 centralized platform for notes, reminders or timetable.</a:t>
          </a:r>
          <a:endParaRPr lang="en-US" sz="2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3885" y="824295"/>
        <a:ext cx="8857576" cy="912472"/>
      </dsp:txXfrm>
    </dsp:sp>
    <dsp:sp modelId="{5F4F6B05-52F1-4EAF-8910-20660838A024}">
      <dsp:nvSpPr>
        <dsp:cNvPr id="0" name=""/>
        <dsp:cNvSpPr/>
      </dsp:nvSpPr>
      <dsp:spPr>
        <a:xfrm>
          <a:off x="0" y="2057547"/>
          <a:ext cx="9911482" cy="6352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5627C-B95F-468B-877E-6BDB3E2E5AD1}">
      <dsp:nvSpPr>
        <dsp:cNvPr id="0" name=""/>
        <dsp:cNvSpPr/>
      </dsp:nvSpPr>
      <dsp:spPr>
        <a:xfrm>
          <a:off x="276022" y="2133878"/>
          <a:ext cx="501859" cy="50185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CB9BA-68AD-4541-BE12-8B2C6560C347}">
      <dsp:nvSpPr>
        <dsp:cNvPr id="0" name=""/>
        <dsp:cNvSpPr/>
      </dsp:nvSpPr>
      <dsp:spPr>
        <a:xfrm>
          <a:off x="925470" y="1864331"/>
          <a:ext cx="8857576" cy="912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70" tIns="96570" rIns="96570" bIns="9657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Lack of real-time alerts for students and faculty.</a:t>
          </a:r>
          <a:endParaRPr lang="en-US" sz="2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25470" y="1864331"/>
        <a:ext cx="8857576" cy="912472"/>
      </dsp:txXfrm>
    </dsp:sp>
    <dsp:sp modelId="{EF2AED15-A205-49C1-B0FC-966EC2CAEA9F}">
      <dsp:nvSpPr>
        <dsp:cNvPr id="0" name=""/>
        <dsp:cNvSpPr/>
      </dsp:nvSpPr>
      <dsp:spPr>
        <a:xfrm>
          <a:off x="0" y="3089899"/>
          <a:ext cx="9911482" cy="642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B6390-0AE3-43C4-B144-AB68A24926B1}">
      <dsp:nvSpPr>
        <dsp:cNvPr id="0" name=""/>
        <dsp:cNvSpPr/>
      </dsp:nvSpPr>
      <dsp:spPr>
        <a:xfrm>
          <a:off x="276022" y="3197302"/>
          <a:ext cx="501859" cy="5018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7011F-B2A2-4BF7-B276-C29B9C353745}">
      <dsp:nvSpPr>
        <dsp:cNvPr id="0" name=""/>
        <dsp:cNvSpPr/>
      </dsp:nvSpPr>
      <dsp:spPr>
        <a:xfrm>
          <a:off x="925470" y="2927087"/>
          <a:ext cx="8857576" cy="912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70" tIns="96570" rIns="96570" bIns="9657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Students cannot easily manage tasks or receive updates promptly.</a:t>
          </a:r>
          <a:endParaRPr lang="en-US" sz="2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25470" y="2927087"/>
        <a:ext cx="8857576" cy="912472"/>
      </dsp:txXfrm>
    </dsp:sp>
    <dsp:sp modelId="{A2CE1624-C861-4479-841F-8B780E5D837A}">
      <dsp:nvSpPr>
        <dsp:cNvPr id="0" name=""/>
        <dsp:cNvSpPr/>
      </dsp:nvSpPr>
      <dsp:spPr>
        <a:xfrm>
          <a:off x="0" y="4070574"/>
          <a:ext cx="9911482" cy="6854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0A34F-1D98-4A55-9F08-959041B8A00C}">
      <dsp:nvSpPr>
        <dsp:cNvPr id="0" name=""/>
        <dsp:cNvSpPr/>
      </dsp:nvSpPr>
      <dsp:spPr>
        <a:xfrm>
          <a:off x="276022" y="4162372"/>
          <a:ext cx="501859" cy="5018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204AE-6A39-476D-BFFA-40B6720EF84D}">
      <dsp:nvSpPr>
        <dsp:cNvPr id="0" name=""/>
        <dsp:cNvSpPr/>
      </dsp:nvSpPr>
      <dsp:spPr>
        <a:xfrm>
          <a:off x="935745" y="3939630"/>
          <a:ext cx="8857576" cy="912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70" tIns="96570" rIns="96570" bIns="9657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inconsistency due to scattered tools.</a:t>
          </a:r>
          <a:endParaRPr lang="en-US" sz="2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5745" y="3939630"/>
        <a:ext cx="8857576" cy="912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01DAF-DE02-45EA-B4BD-B94E6E1CD0C4}">
      <dsp:nvSpPr>
        <dsp:cNvPr id="0" name=""/>
        <dsp:cNvSpPr/>
      </dsp:nvSpPr>
      <dsp:spPr>
        <a:xfrm>
          <a:off x="0" y="786610"/>
          <a:ext cx="11604338" cy="188300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626" tIns="124968" rIns="90062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CPU</a:t>
          </a: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Multi-core processor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RAM</a:t>
          </a: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Minimum of 8GB, but for large user bases, 16GB or more.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Times New Roman" panose="02020603050405020304" pitchFamily="18" charset="0"/>
              <a:cs typeface="Times New Roman" panose="02020603050405020304" pitchFamily="18" charset="0"/>
            </a:rPr>
            <a:t>SSD storage for faster read/write speeds, around 250GB or more depending on content volume.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High-speed internet connectivity to ensure fast response times and reliable service. </a:t>
          </a:r>
          <a:endParaRPr lang="en-IN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786610"/>
        <a:ext cx="11604338" cy="1883007"/>
      </dsp:txXfrm>
    </dsp:sp>
    <dsp:sp modelId="{411C1A04-4A7E-478F-A239-605CEF5AC62F}">
      <dsp:nvSpPr>
        <dsp:cNvPr id="0" name=""/>
        <dsp:cNvSpPr/>
      </dsp:nvSpPr>
      <dsp:spPr>
        <a:xfrm>
          <a:off x="318396" y="29214"/>
          <a:ext cx="8115103" cy="832892"/>
        </a:xfrm>
        <a:prstGeom prst="roundRect">
          <a:avLst/>
        </a:prstGeom>
        <a:solidFill>
          <a:schemeClr val="tx2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031" tIns="0" rIns="307031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6.2 Hardware Requirements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054" y="69872"/>
        <a:ext cx="8033787" cy="751576"/>
      </dsp:txXfrm>
    </dsp:sp>
    <dsp:sp modelId="{992C6729-18E1-41EE-A668-9B536E9A249C}">
      <dsp:nvSpPr>
        <dsp:cNvPr id="0" name=""/>
        <dsp:cNvSpPr/>
      </dsp:nvSpPr>
      <dsp:spPr>
        <a:xfrm>
          <a:off x="0" y="3344840"/>
          <a:ext cx="11604338" cy="1247400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626" tIns="124968" rIns="90062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Frontend</a:t>
          </a: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- HTML5, CSS3, JavaScript, ReactJS, Tailwind.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Backend</a:t>
          </a: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Node.js, Apache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APIs for synchronization with Google Sheets.</a:t>
          </a:r>
          <a:endParaRPr lang="en-IN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344840"/>
        <a:ext cx="11604338" cy="1247400"/>
      </dsp:txXfrm>
    </dsp:sp>
    <dsp:sp modelId="{6F102C75-96E3-4FE5-996A-B1855962A9B5}">
      <dsp:nvSpPr>
        <dsp:cNvPr id="0" name=""/>
        <dsp:cNvSpPr/>
      </dsp:nvSpPr>
      <dsp:spPr>
        <a:xfrm>
          <a:off x="394591" y="2675891"/>
          <a:ext cx="8115103" cy="731383"/>
        </a:xfrm>
        <a:prstGeom prst="roundRect">
          <a:avLst/>
        </a:prstGeom>
        <a:solidFill>
          <a:schemeClr val="tx2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031" tIns="0" rIns="307031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6.3 Software Requirement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0294" y="2711594"/>
        <a:ext cx="8043697" cy="659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D5767-C5E5-4086-B02E-2583E25B3CC4}">
      <dsp:nvSpPr>
        <dsp:cNvPr id="0" name=""/>
        <dsp:cNvSpPr/>
      </dsp:nvSpPr>
      <dsp:spPr>
        <a:xfrm>
          <a:off x="0" y="-16216"/>
          <a:ext cx="7132320" cy="997612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for Institutions: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Adaptable to various sizes of academic institutions, allowing for easy upgrades and integration with other administrative systems.</a:t>
          </a:r>
        </a:p>
      </dsp:txBody>
      <dsp:txXfrm>
        <a:off x="29219" y="13003"/>
        <a:ext cx="5971520" cy="939174"/>
      </dsp:txXfrm>
    </dsp:sp>
    <dsp:sp modelId="{AD430B85-79A7-4703-9676-5D663FB3940A}">
      <dsp:nvSpPr>
        <dsp:cNvPr id="0" name=""/>
        <dsp:cNvSpPr/>
      </dsp:nvSpPr>
      <dsp:spPr>
        <a:xfrm>
          <a:off x="597331" y="1112784"/>
          <a:ext cx="7132320" cy="109760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Analytical Reporting: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The centralized system can easily generate attendance reports and analytics, supporting performance evaluations and institutional decision-making.</a:t>
          </a:r>
        </a:p>
      </dsp:txBody>
      <dsp:txXfrm>
        <a:off x="629479" y="1144932"/>
        <a:ext cx="5822244" cy="1033306"/>
      </dsp:txXfrm>
    </dsp:sp>
    <dsp:sp modelId="{B44911E1-BB58-4A80-9A50-60C46A26531A}">
      <dsp:nvSpPr>
        <dsp:cNvPr id="0" name=""/>
        <dsp:cNvSpPr/>
      </dsp:nvSpPr>
      <dsp:spPr>
        <a:xfrm>
          <a:off x="1185748" y="2306006"/>
          <a:ext cx="7132320" cy="106915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Error Reduction and Efficiency: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The dynamic student roster integration minimizes manual data entry errors and streamlines the overall process, saving administrative time</a:t>
          </a: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17062" y="2337320"/>
        <a:ext cx="5832827" cy="1006522"/>
      </dsp:txXfrm>
    </dsp:sp>
    <dsp:sp modelId="{56BC614E-500F-499A-A47F-117F51EAB05C}">
      <dsp:nvSpPr>
        <dsp:cNvPr id="0" name=""/>
        <dsp:cNvSpPr/>
      </dsp:nvSpPr>
      <dsp:spPr>
        <a:xfrm>
          <a:off x="1783080" y="3488339"/>
          <a:ext cx="7132320" cy="1062476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Real-Time Attendance Recording: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Faculty can quickly load a class’s student roster and mark attendance directly, ensuring immediate data capture and eliminating delays.</a:t>
          </a:r>
        </a:p>
      </dsp:txBody>
      <dsp:txXfrm>
        <a:off x="1814199" y="3519458"/>
        <a:ext cx="5824302" cy="1000238"/>
      </dsp:txXfrm>
    </dsp:sp>
    <dsp:sp modelId="{70BB73D1-CEA4-43CF-8881-453EEC6B7A9D}">
      <dsp:nvSpPr>
        <dsp:cNvPr id="0" name=""/>
        <dsp:cNvSpPr/>
      </dsp:nvSpPr>
      <dsp:spPr>
        <a:xfrm>
          <a:off x="6483872" y="747863"/>
          <a:ext cx="648447" cy="64844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75000"/>
            <a:alpha val="9000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629773" y="747863"/>
        <a:ext cx="356645" cy="487956"/>
      </dsp:txXfrm>
    </dsp:sp>
    <dsp:sp modelId="{F7DA73F9-241C-46F2-A010-7BA23BEE69BA}">
      <dsp:nvSpPr>
        <dsp:cNvPr id="0" name=""/>
        <dsp:cNvSpPr/>
      </dsp:nvSpPr>
      <dsp:spPr>
        <a:xfrm>
          <a:off x="7081204" y="1926859"/>
          <a:ext cx="648447" cy="64844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75000"/>
            <a:alpha val="9000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7227105" y="1926859"/>
        <a:ext cx="356645" cy="487956"/>
      </dsp:txXfrm>
    </dsp:sp>
    <dsp:sp modelId="{0FD45618-FAC1-4E12-8B84-958E6C446BEC}">
      <dsp:nvSpPr>
        <dsp:cNvPr id="0" name=""/>
        <dsp:cNvSpPr/>
      </dsp:nvSpPr>
      <dsp:spPr>
        <a:xfrm>
          <a:off x="7669620" y="3105855"/>
          <a:ext cx="648447" cy="64844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75000"/>
            <a:alpha val="9000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815521" y="3105855"/>
        <a:ext cx="356645" cy="487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CFAE5-ADF6-4A84-8EA5-0D21F6BA36C9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5D675-1F46-4B87-A5F8-67DB0C31E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62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7CE75-2696-426B-A7C6-7629D8CF2437}" type="datetime1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97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228FF-BE53-47F7-B430-409A097CA437}" type="datetime1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75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65DF8-C87B-4AA2-B81E-F9B41C3DE973}" type="datetime1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4965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343-E99C-4C22-AAE8-C343A811CECF}" type="datetime1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278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DC9B-DBC7-4258-BEB9-733492353AF9}" type="datetime1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5122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6488-E703-4AFF-AB60-B11F0E50C7BC}" type="datetime1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11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3479-18BA-4E37-9716-A08D210E9EC7}" type="datetime1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254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7E75-1528-41FC-88CA-CFEB217670A5}" type="datetime1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55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>
            <a:lvl1pPr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F0E0-2234-4197-A558-6EA21AC7A0A0}" type="datetime1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 userDrawn="1"/>
        </p:nvSpPr>
        <p:spPr bwMode="auto">
          <a:xfrm rot="10800000" flipV="1">
            <a:off x="10587856" y="6247184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2029" y="6338155"/>
            <a:ext cx="7797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75ECA5-96F4-415B-9B7B-F5BEE4B08E09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4E0AF9-0CD7-865F-F584-E7F93A885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0" y="0"/>
            <a:ext cx="1457325" cy="1243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2BC9D-E099-1948-3435-FFC2468E3B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95" y="-394223"/>
            <a:ext cx="1017037" cy="18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6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3316-F1D2-4CFB-B3A8-36FF84D60DC1}" type="datetime1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94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D2DD-462B-4CBA-AA0A-8301F8EE9842}" type="datetime1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02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0FB0-DEC5-44F8-B224-7DEA76B58BCE}" type="datetime1">
              <a:rPr lang="en-IN" smtClean="0"/>
              <a:t>10-04-2025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132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51C4-12AA-486A-8A73-FD7CDFC9A495}" type="datetime1">
              <a:rPr lang="en-IN" smtClean="0"/>
              <a:t>10-04-2025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9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A1EF-1C77-4320-9664-16BFC03E4F4D}" type="datetime1">
              <a:rPr lang="en-IN" smtClean="0"/>
              <a:t>10-04-2025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48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1BE58-E9FD-47D2-91AC-7CE0251A25B2}" type="datetime1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76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1803-78DB-4882-8A70-E311DA0EF9FC}" type="datetime1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96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58841-AB6D-42AC-A9E1-E0D97A1068DD}" type="datetime1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193EE77-AAE2-43CD-9ABE-9DB80FB4F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60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ok-education-books-reference-25155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de/photo/1459389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microsoft.com/office/2007/relationships/hdphoto" Target="../media/hdphoto2.wdp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4E13-AF13-FE84-B59A-88C7FF0DD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058" y="-244673"/>
            <a:ext cx="9280962" cy="3383289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Synopsis Presentation</a:t>
            </a:r>
            <a:b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09E56-A5E9-0BDC-98BD-DDD921DCD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2053" y="2196445"/>
            <a:ext cx="9612864" cy="4582043"/>
          </a:xfrm>
        </p:spPr>
        <p:txBody>
          <a:bodyPr>
            <a:normAutofit fontScale="92500" lnSpcReduction="10000"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	    </a:t>
            </a: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I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Shahida Khan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                           </a:t>
            </a:r>
            <a:r>
              <a:rPr lang="en-I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Kratika</a:t>
            </a:r>
            <a:r>
              <a:rPr lang="en-IN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Jain (0827IT221079) 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                                                                           </a:t>
            </a:r>
            <a:r>
              <a:rPr lang="en-IN" sz="21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Pratham </a:t>
            </a:r>
            <a:r>
              <a:rPr lang="en-IN" sz="21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Bothra</a:t>
            </a:r>
            <a:r>
              <a:rPr lang="en-IN" sz="21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1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(0827IT221112) </a:t>
            </a:r>
            <a:endParaRPr lang="en-IN" sz="21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</a:t>
            </a:r>
            <a:r>
              <a:rPr lang="en-IN" sz="21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Saloni Jain (0827IT221128) </a:t>
            </a:r>
          </a:p>
          <a:p>
            <a:r>
              <a:rPr lang="en-IN" sz="21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Urvashi Yadav</a:t>
            </a:r>
            <a:r>
              <a:rPr lang="en-IN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(0827IT221147) </a:t>
            </a:r>
            <a:endParaRPr lang="en-IN" sz="21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C312B-2F58-B7DE-00D2-0142F8801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059" y="-354166"/>
            <a:ext cx="1175716" cy="2090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F9EF6-DBB5-9291-78C0-1BD5FCF2C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5" y="0"/>
            <a:ext cx="1620078" cy="1381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30F2F-67F1-332C-AAB7-BE5521DC8A3E}"/>
              </a:ext>
            </a:extLst>
          </p:cNvPr>
          <p:cNvSpPr txBox="1"/>
          <p:nvPr/>
        </p:nvSpPr>
        <p:spPr>
          <a:xfrm>
            <a:off x="3287486" y="2663130"/>
            <a:ext cx="5105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Bodoni MT Black" panose="02070A03080606020203" pitchFamily="18" charset="0"/>
              </a:rPr>
              <a:t>CHECKIT</a:t>
            </a:r>
          </a:p>
          <a:p>
            <a:pPr algn="ctr"/>
            <a:r>
              <a:rPr lang="en-IN" sz="3200" dirty="0">
                <a:latin typeface="Bodoni MT" panose="02070603080606020203" pitchFamily="18" charset="0"/>
              </a:rPr>
              <a:t>Click. Check. Done.</a:t>
            </a:r>
          </a:p>
        </p:txBody>
      </p:sp>
      <p:pic>
        <p:nvPicPr>
          <p:cNvPr id="6" name="Picture 5" descr="A check mark in a box&#10;&#10;AI-generated content may be incorrect.">
            <a:extLst>
              <a:ext uri="{FF2B5EF4-FFF2-40B4-BE49-F238E27FC236}">
                <a16:creationId xmlns:a16="http://schemas.microsoft.com/office/drawing/2014/main" id="{DCEED483-CC30-5CB3-26A0-4B7E08B88C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84" t="8311" r="23968" b="42356"/>
          <a:stretch/>
        </p:blipFill>
        <p:spPr>
          <a:xfrm>
            <a:off x="5334024" y="1730264"/>
            <a:ext cx="1045029" cy="105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7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28" y="302506"/>
            <a:ext cx="8911687" cy="1280890"/>
          </a:xfrm>
        </p:spPr>
        <p:txBody>
          <a:bodyPr>
            <a:normAutofit/>
          </a:bodyPr>
          <a:lstStyle/>
          <a:p>
            <a:r>
              <a:rPr lang="en-IN" sz="4400" b="1" dirty="0"/>
              <a:t>7. Applications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FAFABC9-47A2-CE35-056C-6EEC7C9010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078349"/>
              </p:ext>
            </p:extLst>
          </p:nvPr>
        </p:nvGraphicFramePr>
        <p:xfrm>
          <a:off x="3086396" y="1583396"/>
          <a:ext cx="8915400" cy="453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10</a:t>
            </a:fld>
            <a:endParaRPr lang="en-IN" dirty="0"/>
          </a:p>
        </p:txBody>
      </p:sp>
      <p:pic>
        <p:nvPicPr>
          <p:cNvPr id="5" name="Picture 4" descr="A person pointing at a smartphone screen&#10;&#10;AI-generated content may be incorrect.">
            <a:extLst>
              <a:ext uri="{FF2B5EF4-FFF2-40B4-BE49-F238E27FC236}">
                <a16:creationId xmlns:a16="http://schemas.microsoft.com/office/drawing/2014/main" id="{3F99A565-1B1B-55F9-7451-54B7D3BF73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1" y="2864286"/>
            <a:ext cx="2998942" cy="387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4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71" y="359067"/>
            <a:ext cx="8911687" cy="1280890"/>
          </a:xfrm>
        </p:spPr>
        <p:txBody>
          <a:bodyPr>
            <a:normAutofit/>
          </a:bodyPr>
          <a:lstStyle/>
          <a:p>
            <a:r>
              <a:rPr lang="en-IN" sz="4400" b="1" dirty="0"/>
              <a:t>GitHub 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7" name="Graphic 6" descr="Link with solid fill">
            <a:extLst>
              <a:ext uri="{FF2B5EF4-FFF2-40B4-BE49-F238E27FC236}">
                <a16:creationId xmlns:a16="http://schemas.microsoft.com/office/drawing/2014/main" id="{EBBF63B0-9C0B-C69B-7EE9-C3D8A0D47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771002" y="1812037"/>
            <a:ext cx="3451027" cy="345102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21A441-2BBD-6B10-77C7-569FA8C6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629" y="1648740"/>
            <a:ext cx="8915400" cy="3777622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https://github.com/Saloni-Jain25/</a:t>
            </a:r>
            <a:r>
              <a:rPr lang="en-IN" dirty="0"/>
              <a:t>checkit</a:t>
            </a:r>
          </a:p>
        </p:txBody>
      </p:sp>
    </p:spTree>
    <p:extLst>
      <p:ext uri="{BB962C8B-B14F-4D97-AF65-F5344CB8AC3E}">
        <p14:creationId xmlns:p14="http://schemas.microsoft.com/office/powerpoint/2010/main" val="21083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985" y="331137"/>
            <a:ext cx="8911687" cy="1280890"/>
          </a:xfrm>
        </p:spPr>
        <p:txBody>
          <a:bodyPr>
            <a:normAutofit/>
          </a:bodyPr>
          <a:lstStyle/>
          <a:p>
            <a:r>
              <a:rPr lang="en-IN" sz="44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084" y="1612027"/>
            <a:ext cx="6496698" cy="4315837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sz="2800" b="1" dirty="0"/>
              <a:t>Sonawane, R. K., &amp; Singh, A. T. (2023).</a:t>
            </a:r>
            <a:r>
              <a:rPr lang="en-US" sz="2800" dirty="0"/>
              <a:t> </a:t>
            </a:r>
            <a:r>
              <a:rPr lang="en-US" sz="2800" i="1" dirty="0"/>
              <a:t>Importance and Impact of Attendance Management System: A Literature Review.</a:t>
            </a:r>
            <a:r>
              <a:rPr lang="en-US" sz="2800" dirty="0"/>
              <a:t> International Journal of Advanced Research in Science, Communication and Technology, 3(5), 328.</a:t>
            </a:r>
          </a:p>
          <a:p>
            <a:pPr algn="just"/>
            <a:r>
              <a:rPr lang="en-US" sz="2800" b="1" dirty="0"/>
              <a:t>Ali, N. S., </a:t>
            </a:r>
            <a:r>
              <a:rPr lang="en-US" sz="2800" b="1" dirty="0" err="1"/>
              <a:t>Alhilali</a:t>
            </a:r>
            <a:r>
              <a:rPr lang="en-US" sz="2800" b="1" dirty="0"/>
              <a:t>, A. H., </a:t>
            </a:r>
            <a:r>
              <a:rPr lang="en-US" sz="2800" b="1" dirty="0" err="1"/>
              <a:t>Rjeib</a:t>
            </a:r>
            <a:r>
              <a:rPr lang="en-US" sz="2800" b="1" dirty="0"/>
              <a:t>, H. D., </a:t>
            </a:r>
            <a:r>
              <a:rPr lang="en-US" sz="2800" b="1" dirty="0" err="1"/>
              <a:t>Alsharqi</a:t>
            </a:r>
            <a:r>
              <a:rPr lang="en-US" sz="2800" b="1" dirty="0"/>
              <a:t>, H., &amp; Al-</a:t>
            </a:r>
            <a:r>
              <a:rPr lang="en-US" sz="2800" b="1" dirty="0" err="1"/>
              <a:t>Sadawi</a:t>
            </a:r>
            <a:r>
              <a:rPr lang="en-US" sz="2800" b="1" dirty="0"/>
              <a:t>, B. (2022).</a:t>
            </a:r>
            <a:r>
              <a:rPr lang="en-US" sz="2800" dirty="0"/>
              <a:t> </a:t>
            </a:r>
            <a:r>
              <a:rPr lang="en-US" sz="2800" i="1" dirty="0"/>
              <a:t>Automated Attendance Management Systems: Systematic Literature Review.</a:t>
            </a:r>
            <a:r>
              <a:rPr lang="en-US" sz="2800" dirty="0"/>
              <a:t> International Journal of Technology Enhanced Learning, 14(1), 37–65. </a:t>
            </a:r>
          </a:p>
          <a:p>
            <a:pPr algn="just"/>
            <a:r>
              <a:rPr lang="en-US" sz="2800" b="1" dirty="0"/>
              <a:t>Soundarya, S., Ashwini, P., Rucha, W., Gaurav, K., &amp; Patil, M. S.</a:t>
            </a:r>
            <a:r>
              <a:rPr lang="en-US" sz="2800" dirty="0"/>
              <a:t> </a:t>
            </a:r>
            <a:r>
              <a:rPr lang="en-US" sz="2800" i="1" dirty="0"/>
              <a:t>A Review Paper on Attendance Management System Using Face Recognition.</a:t>
            </a:r>
            <a:r>
              <a:rPr lang="en-US" sz="2800" dirty="0"/>
              <a:t> International Journal of Computer Research Trends.</a:t>
            </a: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12</a:t>
            </a:fld>
            <a:endParaRPr lang="en-IN" dirty="0"/>
          </a:p>
        </p:txBody>
      </p:sp>
      <p:pic>
        <p:nvPicPr>
          <p:cNvPr id="6" name="Picture 5" descr="A green book with red bookmark">
            <a:extLst>
              <a:ext uri="{FF2B5EF4-FFF2-40B4-BE49-F238E27FC236}">
                <a16:creationId xmlns:a16="http://schemas.microsoft.com/office/drawing/2014/main" id="{FBC93668-A504-7198-D285-6D679EBEE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72628" y="2002422"/>
            <a:ext cx="3981837" cy="35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hand holding a key">
            <a:extLst>
              <a:ext uri="{FF2B5EF4-FFF2-40B4-BE49-F238E27FC236}">
                <a16:creationId xmlns:a16="http://schemas.microsoft.com/office/drawing/2014/main" id="{6E514A36-3E2F-EC63-2BCB-283D357E37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C9646-E93C-1967-B61B-316EFA05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DA9428-B45B-20BA-B9BF-9EC990C7F486}"/>
              </a:ext>
            </a:extLst>
          </p:cNvPr>
          <p:cNvSpPr/>
          <p:nvPr/>
        </p:nvSpPr>
        <p:spPr>
          <a:xfrm>
            <a:off x="3438062" y="2506364"/>
            <a:ext cx="531587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05D59-04E2-F173-8396-FFBCDFE0262A}"/>
              </a:ext>
            </a:extLst>
          </p:cNvPr>
          <p:cNvSpPr/>
          <p:nvPr/>
        </p:nvSpPr>
        <p:spPr>
          <a:xfrm>
            <a:off x="4048275" y="5414825"/>
            <a:ext cx="45897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Any Queries ? 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34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8BD3-82F3-F887-7675-7696E56F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941" y="237142"/>
            <a:ext cx="4137059" cy="1280890"/>
          </a:xfrm>
        </p:spPr>
        <p:txBody>
          <a:bodyPr>
            <a:normAutofit/>
          </a:bodyPr>
          <a:lstStyle/>
          <a:p>
            <a:r>
              <a:rPr lang="en-IN" sz="6000" b="1" dirty="0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21891-9C7A-E4D4-07BD-AF0CB812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575ECA5-96F4-415B-9B7B-F5BEE4B08E09}" type="slidenum">
              <a:rPr lang="en-IN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IN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DD591-8615-A08A-67F8-94300704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474" y="1500322"/>
            <a:ext cx="4884626" cy="5037637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sz="3400" dirty="0">
                <a:solidFill>
                  <a:schemeClr val="tx1"/>
                </a:solidFill>
              </a:rPr>
              <a:t>Introduction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IN" sz="3400" dirty="0">
                <a:solidFill>
                  <a:schemeClr val="tx1"/>
                </a:solidFill>
              </a:rPr>
              <a:t>1.1 Overview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IN" sz="3400" dirty="0">
                <a:solidFill>
                  <a:schemeClr val="tx1"/>
                </a:solidFill>
              </a:rPr>
              <a:t>1.2 Purpose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sz="3400" dirty="0">
                <a:solidFill>
                  <a:schemeClr val="tx1"/>
                </a:solidFill>
              </a:rPr>
              <a:t>Literature Review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sz="3400" dirty="0">
                <a:solidFill>
                  <a:schemeClr val="tx1"/>
                </a:solidFill>
              </a:rPr>
              <a:t>Problem Statement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sz="3400" dirty="0">
                <a:solidFill>
                  <a:schemeClr val="tx1"/>
                </a:solidFill>
              </a:rPr>
              <a:t>Proposed Solution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sz="3400" dirty="0">
                <a:solidFill>
                  <a:schemeClr val="tx1"/>
                </a:solidFill>
              </a:rPr>
              <a:t>Objectives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sz="3400" dirty="0">
                <a:solidFill>
                  <a:schemeClr val="tx1"/>
                </a:solidFill>
              </a:rPr>
              <a:t>Theoretical Analysis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IN" sz="3400" dirty="0">
                <a:solidFill>
                  <a:schemeClr val="tx1"/>
                </a:solidFill>
              </a:rPr>
              <a:t>6.1 Block Diagram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IN" sz="3400" dirty="0">
                <a:solidFill>
                  <a:schemeClr val="tx1"/>
                </a:solidFill>
              </a:rPr>
              <a:t>6.2 Hardware Requirements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IN" sz="3400" dirty="0">
                <a:solidFill>
                  <a:schemeClr val="tx1"/>
                </a:solidFill>
              </a:rPr>
              <a:t>6.3 Software Requirements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sz="3400" dirty="0">
                <a:solidFill>
                  <a:schemeClr val="tx1"/>
                </a:solidFill>
              </a:rPr>
              <a:t>Applications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3400" dirty="0">
                <a:solidFill>
                  <a:schemeClr val="tx1"/>
                </a:solidFill>
              </a:rPr>
              <a:t>REFERENCES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64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346" y="260213"/>
            <a:ext cx="9920910" cy="1280890"/>
          </a:xfrm>
        </p:spPr>
        <p:txBody>
          <a:bodyPr/>
          <a:lstStyle/>
          <a:p>
            <a:r>
              <a:rPr lang="en-IN" b="1" dirty="0"/>
              <a:t>1</a:t>
            </a:r>
            <a:r>
              <a:rPr lang="en-IN" dirty="0"/>
              <a:t>. </a:t>
            </a:r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346" y="1056700"/>
            <a:ext cx="10381654" cy="5984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100" b="1" dirty="0"/>
              <a:t>1.1 Overview</a:t>
            </a:r>
          </a:p>
          <a:p>
            <a:pPr marL="0" indent="0" algn="just">
              <a:buNone/>
            </a:pPr>
            <a:r>
              <a:rPr lang="en-US" dirty="0" err="1"/>
              <a:t>CheckIT</a:t>
            </a:r>
            <a:r>
              <a:rPr lang="en-US" dirty="0"/>
              <a:t> is a web-based ERP platform developed to modernize and automate academic management, particularly attendance and communication. It integrates Google Forms and Sheets, enabling a streamlined and accessible interface for students, faculty, and administrators.</a:t>
            </a:r>
            <a:endParaRPr lang="en-IN" sz="2800" dirty="0"/>
          </a:p>
          <a:p>
            <a:pPr marL="0" indent="0">
              <a:buNone/>
            </a:pPr>
            <a:r>
              <a:rPr lang="en-US" sz="31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1.2 Purpose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Automate student attendance tracking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Enhance academic communication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Provide centralized access to notes and timetables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Issue real-time alerts and reminders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Encourage efficient academic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175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52" y="132842"/>
            <a:ext cx="9487276" cy="1280890"/>
          </a:xfrm>
        </p:spPr>
        <p:txBody>
          <a:bodyPr/>
          <a:lstStyle/>
          <a:p>
            <a:r>
              <a:rPr lang="en-IN" b="1" dirty="0"/>
              <a:t>2. Literature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5" name="Picture 4" descr="A chart of a system">
            <a:extLst>
              <a:ext uri="{FF2B5EF4-FFF2-40B4-BE49-F238E27FC236}">
                <a16:creationId xmlns:a16="http://schemas.microsoft.com/office/drawing/2014/main" id="{1314463A-7745-A882-9E3F-03CB245E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984" b="3810"/>
          <a:stretch/>
        </p:blipFill>
        <p:spPr>
          <a:xfrm>
            <a:off x="1687286" y="1060246"/>
            <a:ext cx="9602442" cy="52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30" y="154720"/>
            <a:ext cx="9911482" cy="1280890"/>
          </a:xfrm>
        </p:spPr>
        <p:txBody>
          <a:bodyPr>
            <a:normAutofit/>
          </a:bodyPr>
          <a:lstStyle/>
          <a:p>
            <a:r>
              <a:rPr lang="en-IN" sz="4400" b="1" dirty="0"/>
              <a:t>3. Problem Statement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87F60A-CC6C-28EB-BBAC-888D9B764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763883"/>
              </p:ext>
            </p:extLst>
          </p:nvPr>
        </p:nvGraphicFramePr>
        <p:xfrm>
          <a:off x="1593130" y="1219878"/>
          <a:ext cx="9911482" cy="5483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19C7A-D330-1EC3-1920-9A9C7A5FDF3F}"/>
              </a:ext>
            </a:extLst>
          </p:cNvPr>
          <p:cNvSpPr txBox="1"/>
          <p:nvPr/>
        </p:nvSpPr>
        <p:spPr>
          <a:xfrm>
            <a:off x="2656114" y="1360714"/>
            <a:ext cx="873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attendance systems are outdated, inefficient and error prone.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5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978" y="416935"/>
            <a:ext cx="9788934" cy="1280890"/>
          </a:xfrm>
        </p:spPr>
        <p:txBody>
          <a:bodyPr>
            <a:normAutofit/>
          </a:bodyPr>
          <a:lstStyle/>
          <a:p>
            <a:r>
              <a:rPr lang="en-IN" sz="4200" b="1" dirty="0"/>
              <a:t>4. Proposed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8BC3B86-7E95-CFF1-AEF5-576F15E0C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79" y="1435610"/>
            <a:ext cx="1059420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Attendance: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Students mark attendance via Google Forms, reducing manual errors and saving time.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Management: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Attendance data is synced instantly with Google Sheets and stored securely in MySQL.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Notifications: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Sends alerts to students for low attendance and reminds faculty about upcoming lectures.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Admin, faculty, and students each have personalized access to relevant features.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Academic Resource Sharing: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can upload notes and class timetables for easy student access.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&amp; Reminder Module: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create to-do lists and receive reminders to stay organized.</a:t>
            </a:r>
          </a:p>
        </p:txBody>
      </p:sp>
    </p:spTree>
    <p:extLst>
      <p:ext uri="{BB962C8B-B14F-4D97-AF65-F5344CB8AC3E}">
        <p14:creationId xmlns:p14="http://schemas.microsoft.com/office/powerpoint/2010/main" val="284116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476" y="251497"/>
            <a:ext cx="8911687" cy="1280890"/>
          </a:xfrm>
        </p:spPr>
        <p:txBody>
          <a:bodyPr>
            <a:normAutofit/>
          </a:bodyPr>
          <a:lstStyle/>
          <a:p>
            <a:r>
              <a:rPr lang="en-IN" sz="4400" b="1" dirty="0"/>
              <a:t>5.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A8C4-4EBE-CD01-32B2-BE69FCAB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005" y="1240970"/>
            <a:ext cx="10284628" cy="4920343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/>
              <a:t>Dynamic Class Selection</a:t>
            </a:r>
            <a:r>
              <a:rPr lang="en-US" sz="2300" dirty="0"/>
              <a:t> Faculty chooses a class from a dropdown menu, triggering the system to load the corresponding student roster in real time.</a:t>
            </a:r>
          </a:p>
          <a:p>
            <a:pPr algn="just"/>
            <a:r>
              <a:rPr lang="en-US" sz="2300" b="1" dirty="0"/>
              <a:t>Real-Time Attendance Marking</a:t>
            </a:r>
            <a:r>
              <a:rPr lang="en-US" sz="2300" dirty="0"/>
              <a:t> Once students are loaded, faculty can directly mark attendance (e.g., via checkboxes or toggles) on the same interface, eliminating the need for separate forms.</a:t>
            </a:r>
          </a:p>
          <a:p>
            <a:pPr algn="just"/>
            <a:r>
              <a:rPr lang="en-US" sz="2300" b="1" dirty="0"/>
              <a:t>Automated Data Storage</a:t>
            </a:r>
            <a:r>
              <a:rPr lang="en-US" sz="2300" dirty="0"/>
              <a:t> The attendance data is automatically recorded into subject-specific sheets or sections, which simplifies subsequent analysis and record-keeping.</a:t>
            </a:r>
          </a:p>
          <a:p>
            <a:pPr algn="just"/>
            <a:r>
              <a:rPr lang="en-US" sz="2300" b="1" dirty="0"/>
              <a:t>Academic Data Integration</a:t>
            </a:r>
            <a:r>
              <a:rPr lang="en-US" sz="2300" dirty="0"/>
              <a:t> The system features additional modules, such as a class timetable and an academic calendar with holidays, providing a holistic academic management environment.</a:t>
            </a:r>
          </a:p>
          <a:p>
            <a:pPr algn="just"/>
            <a:r>
              <a:rPr lang="en-US" sz="2300" b="1" dirty="0"/>
              <a:t>Role-Based Access Control</a:t>
            </a:r>
            <a:r>
              <a:rPr lang="en-US" sz="2300" dirty="0"/>
              <a:t> Faculty have full editing rights to update records, while students have a view-only version of the compiled attendance for transparency.</a:t>
            </a:r>
            <a:endParaRPr lang="en-US" sz="2300" b="0" i="0" dirty="0">
              <a:solidFill>
                <a:srgbClr val="11111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097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DBF2-8E9B-B5CB-CD3B-77256299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673" y="299854"/>
            <a:ext cx="8911687" cy="1280890"/>
          </a:xfrm>
        </p:spPr>
        <p:txBody>
          <a:bodyPr/>
          <a:lstStyle/>
          <a:p>
            <a:r>
              <a:rPr lang="en-IN" b="1" dirty="0"/>
              <a:t>6. Theoretical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4736BE5-CECB-6320-F81B-B4E14E7EDE71}"/>
              </a:ext>
            </a:extLst>
          </p:cNvPr>
          <p:cNvSpPr/>
          <p:nvPr/>
        </p:nvSpPr>
        <p:spPr>
          <a:xfrm>
            <a:off x="4793229" y="6306639"/>
            <a:ext cx="3032196" cy="442917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Fig.1.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BF6EBDC4-360F-D4F6-C3B2-CB955B93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84" y="1259650"/>
            <a:ext cx="9866845" cy="496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2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8A745FD-331E-9CBF-3013-B739F2174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371094"/>
              </p:ext>
            </p:extLst>
          </p:nvPr>
        </p:nvGraphicFramePr>
        <p:xfrm>
          <a:off x="397458" y="1321438"/>
          <a:ext cx="11604338" cy="4634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DD90-3A03-1E63-4AD6-B6D95248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ECA5-96F4-415B-9B7B-F5BEE4B08E09}" type="slidenum">
              <a:rPr lang="en-IN" smtClean="0"/>
              <a:pPr/>
              <a:t>9</a:t>
            </a:fld>
            <a:endParaRPr lang="en-IN" dirty="0"/>
          </a:p>
        </p:txBody>
      </p:sp>
      <p:pic>
        <p:nvPicPr>
          <p:cNvPr id="7" name="Picture 6" descr="Metal cogwheel">
            <a:extLst>
              <a:ext uri="{FF2B5EF4-FFF2-40B4-BE49-F238E27FC236}">
                <a16:creationId xmlns:a16="http://schemas.microsoft.com/office/drawing/2014/main" id="{74E0DC36-357D-10A0-C2A7-ED754FAF5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970" y="1526094"/>
            <a:ext cx="2014117" cy="2014117"/>
          </a:xfrm>
          <a:prstGeom prst="rect">
            <a:avLst/>
          </a:prstGeom>
        </p:spPr>
      </p:pic>
      <p:pic>
        <p:nvPicPr>
          <p:cNvPr id="9" name="Picture 8" descr="A robot with a face">
            <a:extLst>
              <a:ext uri="{FF2B5EF4-FFF2-40B4-BE49-F238E27FC236}">
                <a16:creationId xmlns:a16="http://schemas.microsoft.com/office/drawing/2014/main" id="{2EDF4614-C192-6A51-5CE4-1E7D828663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500" y="4122625"/>
            <a:ext cx="2619044" cy="18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015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642</TotalTime>
  <Words>826</Words>
  <Application>Microsoft Office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Bodoni MT</vt:lpstr>
      <vt:lpstr>Bodoni MT Black</vt:lpstr>
      <vt:lpstr>Calibri</vt:lpstr>
      <vt:lpstr>Century Gothic</vt:lpstr>
      <vt:lpstr>Times New Roman</vt:lpstr>
      <vt:lpstr>Wingdings</vt:lpstr>
      <vt:lpstr>Wingdings 3</vt:lpstr>
      <vt:lpstr>Wisp</vt:lpstr>
      <vt:lpstr>          Synopsis Presentation on    </vt:lpstr>
      <vt:lpstr>Contents</vt:lpstr>
      <vt:lpstr>1. Introduction</vt:lpstr>
      <vt:lpstr>2. Literature Review</vt:lpstr>
      <vt:lpstr>3. Problem Statement</vt:lpstr>
      <vt:lpstr>4. Proposed Solution</vt:lpstr>
      <vt:lpstr>5. Objectives</vt:lpstr>
      <vt:lpstr>6. Theoretical Analysis</vt:lpstr>
      <vt:lpstr>PowerPoint Presentation</vt:lpstr>
      <vt:lpstr>7. Applications</vt:lpstr>
      <vt:lpstr>GitHub Link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Deepak Singh Chouhan</dc:creator>
  <cp:lastModifiedBy>Saloni Jain</cp:lastModifiedBy>
  <cp:revision>40</cp:revision>
  <dcterms:created xsi:type="dcterms:W3CDTF">2024-09-26T07:25:32Z</dcterms:created>
  <dcterms:modified xsi:type="dcterms:W3CDTF">2025-04-10T13:06:37Z</dcterms:modified>
</cp:coreProperties>
</file>